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3ad684f9f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58c63f8134497"/>
  </p:sldMasterIdLst>
  <p:sldIdLst>
    <p:sldId xmlns:r="http://schemas.openxmlformats.org/officeDocument/2006/relationships" id="256" r:id="R4fe1f37fd2154577"/>
    <p:sldId xmlns:r="http://schemas.openxmlformats.org/officeDocument/2006/relationships" id="257" r:id="R517a23cba18645e6"/>
    <p:sldId xmlns:r="http://schemas.openxmlformats.org/officeDocument/2006/relationships" id="258" r:id="Rf70b0b7bccdb409a"/>
    <p:sldId xmlns:r="http://schemas.openxmlformats.org/officeDocument/2006/relationships" id="259" r:id="R742ce8a6ad254455"/>
    <p:sldId xmlns:r="http://schemas.openxmlformats.org/officeDocument/2006/relationships" id="260" r:id="R111fcee42814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58c63f8134497" /><Relationship Type="http://schemas.openxmlformats.org/officeDocument/2006/relationships/slide" Target="/ppt/slides/slide1.xml" Id="R4fe1f37fd2154577" /><Relationship Type="http://schemas.openxmlformats.org/officeDocument/2006/relationships/slide" Target="/ppt/slides/slide2.xml" Id="R517a23cba18645e6" /><Relationship Type="http://schemas.openxmlformats.org/officeDocument/2006/relationships/slide" Target="/ppt/slides/slide3.xml" Id="Rf70b0b7bccdb409a" /><Relationship Type="http://schemas.openxmlformats.org/officeDocument/2006/relationships/slide" Target="/ppt/slides/slide4.xml" Id="R742ce8a6ad254455" /><Relationship Type="http://schemas.openxmlformats.org/officeDocument/2006/relationships/slide" Target="/ppt/slides/slide5.xml" Id="R111fcee42814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49366a9e5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619ce60b14875" /><Relationship Type="http://schemas.openxmlformats.org/officeDocument/2006/relationships/theme" Target="/ppt/slideMasters/theme/theme1.xml" Id="R64ccb17e1f85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619ce60b1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5f739c41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f0e3cd4c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e886b5d77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719f299d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b3ab3f68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