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72da98209b45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c63a699b3d4ba1"/>
  </p:sldMasterIdLst>
  <p:sldIdLst>
    <p:sldId xmlns:r="http://schemas.openxmlformats.org/officeDocument/2006/relationships" id="256" r:id="R9e6ff33a871b4cb2"/>
    <p:sldId xmlns:r="http://schemas.openxmlformats.org/officeDocument/2006/relationships" id="257" r:id="R6f700f1279814c5a"/>
    <p:sldId xmlns:r="http://schemas.openxmlformats.org/officeDocument/2006/relationships" id="258" r:id="R92c26de9339d4afe"/>
    <p:sldId xmlns:r="http://schemas.openxmlformats.org/officeDocument/2006/relationships" id="259" r:id="Rf0f970cfe80f4252"/>
    <p:sldId xmlns:r="http://schemas.openxmlformats.org/officeDocument/2006/relationships" id="260" r:id="R794d9cc33f3f4e1a"/>
    <p:sldId xmlns:r="http://schemas.openxmlformats.org/officeDocument/2006/relationships" id="261" r:id="Rdf342f2938664833"/>
    <p:sldId xmlns:r="http://schemas.openxmlformats.org/officeDocument/2006/relationships" id="262" r:id="Re8b61cc5c2f54f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63a699b3d4ba1" /><Relationship Type="http://schemas.openxmlformats.org/officeDocument/2006/relationships/slide" Target="/ppt/slides/slide1.xml" Id="R9e6ff33a871b4cb2" /><Relationship Type="http://schemas.openxmlformats.org/officeDocument/2006/relationships/slide" Target="/ppt/slides/slide2.xml" Id="R6f700f1279814c5a" /><Relationship Type="http://schemas.openxmlformats.org/officeDocument/2006/relationships/slide" Target="/ppt/slides/slide3.xml" Id="R92c26de9339d4afe" /><Relationship Type="http://schemas.openxmlformats.org/officeDocument/2006/relationships/slide" Target="/ppt/slides/slide4.xml" Id="Rf0f970cfe80f4252" /><Relationship Type="http://schemas.openxmlformats.org/officeDocument/2006/relationships/slide" Target="/ppt/slides/slide5.xml" Id="R794d9cc33f3f4e1a" /><Relationship Type="http://schemas.openxmlformats.org/officeDocument/2006/relationships/slide" Target="/ppt/slides/slide6.xml" Id="Rdf342f2938664833" /><Relationship Type="http://schemas.openxmlformats.org/officeDocument/2006/relationships/slide" Target="/ppt/slides/slide7.xml" Id="Re8b61cc5c2f54f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898e38d6d4b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726f7a7154300" /><Relationship Type="http://schemas.openxmlformats.org/officeDocument/2006/relationships/theme" Target="/ppt/slideMasters/theme/theme1.xml" Id="Rc10fbbfdc79048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8726f7a71543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39d91904040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e7a4eb2bb45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6478d7ee44b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6afc5a4af4d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9f2b9eaef49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ee7a22b0c4e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a42e4902e4e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63 701 000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68 349 000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VON ZERNICHOW MERETHE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Nøsted &amp; AS, Grønviksveien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924 118 164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