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96f0c6d05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84eb7de094e17"/>
  </p:sldMasterIdLst>
  <p:sldIdLst>
    <p:sldId xmlns:r="http://schemas.openxmlformats.org/officeDocument/2006/relationships" id="256" r:id="R210ad0515e154bbc"/>
    <p:sldId xmlns:r="http://schemas.openxmlformats.org/officeDocument/2006/relationships" id="257" r:id="Ra56136c136bf4abf"/>
    <p:sldId xmlns:r="http://schemas.openxmlformats.org/officeDocument/2006/relationships" id="258" r:id="R831bdaad3aeb4115"/>
    <p:sldId xmlns:r="http://schemas.openxmlformats.org/officeDocument/2006/relationships" id="259" r:id="R48108ff8093a4035"/>
    <p:sldId xmlns:r="http://schemas.openxmlformats.org/officeDocument/2006/relationships" id="260" r:id="R350d98d218384ee9"/>
    <p:sldId xmlns:r="http://schemas.openxmlformats.org/officeDocument/2006/relationships" id="261" r:id="R06924fe282494845"/>
    <p:sldId xmlns:r="http://schemas.openxmlformats.org/officeDocument/2006/relationships" id="262" r:id="Rfb73228fe8f9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84eb7de094e17" /><Relationship Type="http://schemas.openxmlformats.org/officeDocument/2006/relationships/slide" Target="/ppt/slides/slide1.xml" Id="R210ad0515e154bbc" /><Relationship Type="http://schemas.openxmlformats.org/officeDocument/2006/relationships/slide" Target="/ppt/slides/slide2.xml" Id="Ra56136c136bf4abf" /><Relationship Type="http://schemas.openxmlformats.org/officeDocument/2006/relationships/slide" Target="/ppt/slides/slide3.xml" Id="R831bdaad3aeb4115" /><Relationship Type="http://schemas.openxmlformats.org/officeDocument/2006/relationships/slide" Target="/ppt/slides/slide4.xml" Id="R48108ff8093a4035" /><Relationship Type="http://schemas.openxmlformats.org/officeDocument/2006/relationships/slide" Target="/ppt/slides/slide5.xml" Id="R350d98d218384ee9" /><Relationship Type="http://schemas.openxmlformats.org/officeDocument/2006/relationships/slide" Target="/ppt/slides/slide6.xml" Id="R06924fe282494845" /><Relationship Type="http://schemas.openxmlformats.org/officeDocument/2006/relationships/slide" Target="/ppt/slides/slide7.xml" Id="Rfb73228fe8f9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8b2a66b5a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e591c761b45ca" /><Relationship Type="http://schemas.openxmlformats.org/officeDocument/2006/relationships/theme" Target="/ppt/slideMasters/theme/theme1.xml" Id="R8ca8de0829ce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be591c761b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b6769e82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f8b0f74cb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277fda200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bc405a2c5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8480f2981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2f3496038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1fa516e60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NOSKA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59 000 725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62 316 712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SCOLARO KATHRINE NØSTED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Kathrine Nøsted Scolaro, Hospitsveien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