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e3e365050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01305d72e4b5b"/>
  </p:sldMasterIdLst>
  <p:sldIdLst>
    <p:sldId xmlns:r="http://schemas.openxmlformats.org/officeDocument/2006/relationships" id="256" r:id="R72c31bce5bc74666"/>
    <p:sldId xmlns:r="http://schemas.openxmlformats.org/officeDocument/2006/relationships" id="257" r:id="R49e58d8695464ab3"/>
    <p:sldId xmlns:r="http://schemas.openxmlformats.org/officeDocument/2006/relationships" id="258" r:id="R28437bfee3ec40a5"/>
    <p:sldId xmlns:r="http://schemas.openxmlformats.org/officeDocument/2006/relationships" id="259" r:id="R15563dc38f14421a"/>
    <p:sldId xmlns:r="http://schemas.openxmlformats.org/officeDocument/2006/relationships" id="260" r:id="R8e6fa27359bb4cba"/>
    <p:sldId xmlns:r="http://schemas.openxmlformats.org/officeDocument/2006/relationships" id="261" r:id="R2f01ce6ae2c84a80"/>
    <p:sldId xmlns:r="http://schemas.openxmlformats.org/officeDocument/2006/relationships" id="262" r:id="R8d866ff866b5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01305d72e4b5b" /><Relationship Type="http://schemas.openxmlformats.org/officeDocument/2006/relationships/slide" Target="/ppt/slides/slide1.xml" Id="R72c31bce5bc74666" /><Relationship Type="http://schemas.openxmlformats.org/officeDocument/2006/relationships/slide" Target="/ppt/slides/slide2.xml" Id="R49e58d8695464ab3" /><Relationship Type="http://schemas.openxmlformats.org/officeDocument/2006/relationships/slide" Target="/ppt/slides/slide3.xml" Id="R28437bfee3ec40a5" /><Relationship Type="http://schemas.openxmlformats.org/officeDocument/2006/relationships/slide" Target="/ppt/slides/slide4.xml" Id="R15563dc38f14421a" /><Relationship Type="http://schemas.openxmlformats.org/officeDocument/2006/relationships/slide" Target="/ppt/slides/slide5.xml" Id="R8e6fa27359bb4cba" /><Relationship Type="http://schemas.openxmlformats.org/officeDocument/2006/relationships/slide" Target="/ppt/slides/slide6.xml" Id="R2f01ce6ae2c84a80" /><Relationship Type="http://schemas.openxmlformats.org/officeDocument/2006/relationships/slide" Target="/ppt/slides/slide7.xml" Id="R8d866ff866b5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bc024c295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cab23de94f1b" /><Relationship Type="http://schemas.openxmlformats.org/officeDocument/2006/relationships/theme" Target="/ppt/slideMasters/theme/theme1.xml" Id="R7478a173dbf549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6cab23de94f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ef656578e4f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b81d9ea36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71886f5a6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687aef802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9f015f2d49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8db57d6034b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28c17b24e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ANDHAV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119 815 217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121 034 502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INGVILD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Husafjellet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