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905fb31fb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6f77690b854bd9"/>
  </p:sldMasterIdLst>
  <p:sldIdLst>
    <p:sldId xmlns:r="http://schemas.openxmlformats.org/officeDocument/2006/relationships" id="256" r:id="R9dc795b4720a4cfe"/>
    <p:sldId xmlns:r="http://schemas.openxmlformats.org/officeDocument/2006/relationships" id="257" r:id="Rd1de711d33ba4fbc"/>
    <p:sldId xmlns:r="http://schemas.openxmlformats.org/officeDocument/2006/relationships" id="258" r:id="Rd0df0b1e89984b1b"/>
    <p:sldId xmlns:r="http://schemas.openxmlformats.org/officeDocument/2006/relationships" id="259" r:id="Rad03fff6ffee4d90"/>
    <p:sldId xmlns:r="http://schemas.openxmlformats.org/officeDocument/2006/relationships" id="260" r:id="Rd902e806f1324924"/>
    <p:sldId xmlns:r="http://schemas.openxmlformats.org/officeDocument/2006/relationships" id="261" r:id="R23283cc5ddac459e"/>
    <p:sldId xmlns:r="http://schemas.openxmlformats.org/officeDocument/2006/relationships" id="262" r:id="Rf3ff4341f3c4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f77690b854bd9" /><Relationship Type="http://schemas.openxmlformats.org/officeDocument/2006/relationships/slide" Target="/ppt/slides/slide1.xml" Id="R9dc795b4720a4cfe" /><Relationship Type="http://schemas.openxmlformats.org/officeDocument/2006/relationships/slide" Target="/ppt/slides/slide2.xml" Id="Rd1de711d33ba4fbc" /><Relationship Type="http://schemas.openxmlformats.org/officeDocument/2006/relationships/slide" Target="/ppt/slides/slide3.xml" Id="Rd0df0b1e89984b1b" /><Relationship Type="http://schemas.openxmlformats.org/officeDocument/2006/relationships/slide" Target="/ppt/slides/slide4.xml" Id="Rad03fff6ffee4d90" /><Relationship Type="http://schemas.openxmlformats.org/officeDocument/2006/relationships/slide" Target="/ppt/slides/slide5.xml" Id="Rd902e806f1324924" /><Relationship Type="http://schemas.openxmlformats.org/officeDocument/2006/relationships/slide" Target="/ppt/slides/slide6.xml" Id="R23283cc5ddac459e" /><Relationship Type="http://schemas.openxmlformats.org/officeDocument/2006/relationships/slide" Target="/ppt/slides/slide7.xml" Id="Rf3ff4341f3c4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f6ae0f29a4c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2e9c9415b4901" /><Relationship Type="http://schemas.openxmlformats.org/officeDocument/2006/relationships/theme" Target="/ppt/slideMasters/theme/theme1.xml" Id="R80e62352fa0a48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2e9c9415b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ebb82b0ed43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e7a674400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fd4599d3e41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dbef7fea34a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180464d6143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96b26b94d4a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df3d5c17b48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M.M. GRANHEIM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M.M. GRANHEIM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37 632 834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118 724 976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118 809 517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MERETE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Otervikveien 348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