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712703bd3e4cd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3fdb91e6334eb5"/>
  </p:sldMasterIdLst>
  <p:sldIdLst>
    <p:sldId xmlns:r="http://schemas.openxmlformats.org/officeDocument/2006/relationships" id="256" r:id="R041cf3405570467d"/>
    <p:sldId xmlns:r="http://schemas.openxmlformats.org/officeDocument/2006/relationships" id="257" r:id="R902ded9ceb984547"/>
    <p:sldId xmlns:r="http://schemas.openxmlformats.org/officeDocument/2006/relationships" id="258" r:id="R890b66dc02564ccc"/>
    <p:sldId xmlns:r="http://schemas.openxmlformats.org/officeDocument/2006/relationships" id="259" r:id="R108ddccc60414ee3"/>
    <p:sldId xmlns:r="http://schemas.openxmlformats.org/officeDocument/2006/relationships" id="260" r:id="R4648dd905ffb4735"/>
    <p:sldId xmlns:r="http://schemas.openxmlformats.org/officeDocument/2006/relationships" id="261" r:id="R4b9bab6af1324ed6"/>
    <p:sldId xmlns:r="http://schemas.openxmlformats.org/officeDocument/2006/relationships" id="262" r:id="R2c5cb9158a3742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3fdb91e6334eb5" /><Relationship Type="http://schemas.openxmlformats.org/officeDocument/2006/relationships/slide" Target="/ppt/slides/slide1.xml" Id="R041cf3405570467d" /><Relationship Type="http://schemas.openxmlformats.org/officeDocument/2006/relationships/slide" Target="/ppt/slides/slide2.xml" Id="R902ded9ceb984547" /><Relationship Type="http://schemas.openxmlformats.org/officeDocument/2006/relationships/slide" Target="/ppt/slides/slide3.xml" Id="R890b66dc02564ccc" /><Relationship Type="http://schemas.openxmlformats.org/officeDocument/2006/relationships/slide" Target="/ppt/slides/slide4.xml" Id="R108ddccc60414ee3" /><Relationship Type="http://schemas.openxmlformats.org/officeDocument/2006/relationships/slide" Target="/ppt/slides/slide5.xml" Id="R4648dd905ffb4735" /><Relationship Type="http://schemas.openxmlformats.org/officeDocument/2006/relationships/slide" Target="/ppt/slides/slide6.xml" Id="R4b9bab6af1324ed6" /><Relationship Type="http://schemas.openxmlformats.org/officeDocument/2006/relationships/slide" Target="/ppt/slides/slide7.xml" Id="R2c5cb9158a3742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13cb7a8b5e46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cff8cd6f24880" /><Relationship Type="http://schemas.openxmlformats.org/officeDocument/2006/relationships/theme" Target="/ppt/slideMasters/theme/theme1.xml" Id="R814471dd2dba42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cff8cd6f248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3ae18cc7994b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560c6aa0a48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a9bd2e3e4047d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d509822d345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938609641848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454fb32f2c4f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67689cfc5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BAKKELY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BAKKELY HOLDING AS ble etablert [år] og holder til i Bindalseidet.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2 818 534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83 387 455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83 543 890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BERG-HANSEN LARS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Otervikveien 116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7982 Bindalseidet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924 280 360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BAKKELY HOLDING AS</a:t>
            </a:r>
          </a:p>
        </p:txBody>
      </p:sp>
    </p:spTree>
  </p:cSld>
  <p:clrMapOvr>
    <a:masterClrMapping xmlns:a="http://schemas.openxmlformats.org/drawingml/2006/main"/>
  </p:clrMapOvr>
</p:sld>
</file>