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0ed6cff64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72d7192d264e04"/>
  </p:sldMasterIdLst>
  <p:sldIdLst>
    <p:sldId xmlns:r="http://schemas.openxmlformats.org/officeDocument/2006/relationships" id="256" r:id="R55d6eee1fb0b439f"/>
    <p:sldId xmlns:r="http://schemas.openxmlformats.org/officeDocument/2006/relationships" id="257" r:id="Re4b93696939a4119"/>
    <p:sldId xmlns:r="http://schemas.openxmlformats.org/officeDocument/2006/relationships" id="258" r:id="Red78fe2dd9464586"/>
    <p:sldId xmlns:r="http://schemas.openxmlformats.org/officeDocument/2006/relationships" id="259" r:id="R0ac927787211446c"/>
    <p:sldId xmlns:r="http://schemas.openxmlformats.org/officeDocument/2006/relationships" id="260" r:id="Ra7800c39d87547da"/>
    <p:sldId xmlns:r="http://schemas.openxmlformats.org/officeDocument/2006/relationships" id="261" r:id="R36f13118e4d2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2d7192d264e04" /><Relationship Type="http://schemas.openxmlformats.org/officeDocument/2006/relationships/slide" Target="/ppt/slides/slide1.xml" Id="R55d6eee1fb0b439f" /><Relationship Type="http://schemas.openxmlformats.org/officeDocument/2006/relationships/slide" Target="/ppt/slides/slide2.xml" Id="Re4b93696939a4119" /><Relationship Type="http://schemas.openxmlformats.org/officeDocument/2006/relationships/slide" Target="/ppt/slides/slide3.xml" Id="Red78fe2dd9464586" /><Relationship Type="http://schemas.openxmlformats.org/officeDocument/2006/relationships/slide" Target="/ppt/slides/slide4.xml" Id="R0ac927787211446c" /><Relationship Type="http://schemas.openxmlformats.org/officeDocument/2006/relationships/slide" Target="/ppt/slides/slide5.xml" Id="Ra7800c39d87547da" /><Relationship Type="http://schemas.openxmlformats.org/officeDocument/2006/relationships/slide" Target="/ppt/slides/slide6.xml" Id="R36f13118e4d2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0bf89148a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3968f0d014cb4" /><Relationship Type="http://schemas.openxmlformats.org/officeDocument/2006/relationships/theme" Target="/ppt/slideMasters/theme/theme1.xml" Id="R36e7475bb4e24e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73968f0d014c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9ae503620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7b6e93b5d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292c3d7f840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d6d1568fd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cf10f43b3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6e697cfc84a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Ludvigsens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36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924 284 331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