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bf4d79181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41df75a8e431b"/>
  </p:sldMasterIdLst>
  <p:sldIdLst>
    <p:sldId xmlns:r="http://schemas.openxmlformats.org/officeDocument/2006/relationships" id="256" r:id="R9a439342f9714c57"/>
    <p:sldId xmlns:r="http://schemas.openxmlformats.org/officeDocument/2006/relationships" id="257" r:id="R604c6b2c08974134"/>
    <p:sldId xmlns:r="http://schemas.openxmlformats.org/officeDocument/2006/relationships" id="258" r:id="R518bbe99fa794c65"/>
    <p:sldId xmlns:r="http://schemas.openxmlformats.org/officeDocument/2006/relationships" id="259" r:id="Ra066cfa3a7f044f1"/>
    <p:sldId xmlns:r="http://schemas.openxmlformats.org/officeDocument/2006/relationships" id="260" r:id="Rfbfdd979b0df4c3d"/>
    <p:sldId xmlns:r="http://schemas.openxmlformats.org/officeDocument/2006/relationships" id="261" r:id="R553456c1b72c40ba"/>
    <p:sldId xmlns:r="http://schemas.openxmlformats.org/officeDocument/2006/relationships" id="262" r:id="R3f07412aebbd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41df75a8e431b" /><Relationship Type="http://schemas.openxmlformats.org/officeDocument/2006/relationships/slide" Target="/ppt/slides/slide1.xml" Id="R9a439342f9714c57" /><Relationship Type="http://schemas.openxmlformats.org/officeDocument/2006/relationships/slide" Target="/ppt/slides/slide2.xml" Id="R604c6b2c08974134" /><Relationship Type="http://schemas.openxmlformats.org/officeDocument/2006/relationships/slide" Target="/ppt/slides/slide3.xml" Id="R518bbe99fa794c65" /><Relationship Type="http://schemas.openxmlformats.org/officeDocument/2006/relationships/slide" Target="/ppt/slides/slide4.xml" Id="Ra066cfa3a7f044f1" /><Relationship Type="http://schemas.openxmlformats.org/officeDocument/2006/relationships/slide" Target="/ppt/slides/slide5.xml" Id="Rfbfdd979b0df4c3d" /><Relationship Type="http://schemas.openxmlformats.org/officeDocument/2006/relationships/slide" Target="/ppt/slides/slide6.xml" Id="R553456c1b72c40ba" /><Relationship Type="http://schemas.openxmlformats.org/officeDocument/2006/relationships/slide" Target="/ppt/slides/slide7.xml" Id="R3f07412aebbd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ba3919ecd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9aa897606446c" /><Relationship Type="http://schemas.openxmlformats.org/officeDocument/2006/relationships/theme" Target="/ppt/slideMasters/theme/theme1.xml" Id="R5934794c71ed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9aa897606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1cb72a4d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7ce495bf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1b5d8d43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5de83fe0f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e461b7a4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6f25e5e1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4ce28274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NARVERUD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36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