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fa50f7f38b41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171e5e51c040db"/>
  </p:sldMasterIdLst>
  <p:sldIdLst>
    <p:sldId xmlns:r="http://schemas.openxmlformats.org/officeDocument/2006/relationships" id="256" r:id="R088c75166acb4db3"/>
    <p:sldId xmlns:r="http://schemas.openxmlformats.org/officeDocument/2006/relationships" id="257" r:id="Rea2736369e5e41a4"/>
    <p:sldId xmlns:r="http://schemas.openxmlformats.org/officeDocument/2006/relationships" id="258" r:id="Rb32216430f654772"/>
    <p:sldId xmlns:r="http://schemas.openxmlformats.org/officeDocument/2006/relationships" id="259" r:id="Rfad9365468c24e83"/>
    <p:sldId xmlns:r="http://schemas.openxmlformats.org/officeDocument/2006/relationships" id="260" r:id="R04ff8ccae8834b5c"/>
    <p:sldId xmlns:r="http://schemas.openxmlformats.org/officeDocument/2006/relationships" id="261" r:id="R12dba75632ac46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71e5e51c040db" /><Relationship Type="http://schemas.openxmlformats.org/officeDocument/2006/relationships/slide" Target="/ppt/slides/slide1.xml" Id="R088c75166acb4db3" /><Relationship Type="http://schemas.openxmlformats.org/officeDocument/2006/relationships/slide" Target="/ppt/slides/slide2.xml" Id="Rea2736369e5e41a4" /><Relationship Type="http://schemas.openxmlformats.org/officeDocument/2006/relationships/slide" Target="/ppt/slides/slide3.xml" Id="Rb32216430f654772" /><Relationship Type="http://schemas.openxmlformats.org/officeDocument/2006/relationships/slide" Target="/ppt/slides/slide4.xml" Id="Rfad9365468c24e83" /><Relationship Type="http://schemas.openxmlformats.org/officeDocument/2006/relationships/slide" Target="/ppt/slides/slide5.xml" Id="R04ff8ccae8834b5c" /><Relationship Type="http://schemas.openxmlformats.org/officeDocument/2006/relationships/slide" Target="/ppt/slides/slide6.xml" Id="R12dba75632ac46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a4f383bff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62314b6834a2c" /><Relationship Type="http://schemas.openxmlformats.org/officeDocument/2006/relationships/theme" Target="/ppt/slideMasters/theme/theme1.xml" Id="R64663e65d98147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062314b683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53b1cee54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0f8c783a2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08efd7c39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c2b66ef1e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54d4b8ef642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ff2602fde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