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6ebc70c98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1ec998fbe43ec"/>
  </p:sldMasterIdLst>
  <p:sldIdLst>
    <p:sldId xmlns:r="http://schemas.openxmlformats.org/officeDocument/2006/relationships" id="256" r:id="R9b89f6229b4246b5"/>
    <p:sldId xmlns:r="http://schemas.openxmlformats.org/officeDocument/2006/relationships" id="257" r:id="Rff082dd36b694ed6"/>
    <p:sldId xmlns:r="http://schemas.openxmlformats.org/officeDocument/2006/relationships" id="258" r:id="R6ea2e517eeba448a"/>
    <p:sldId xmlns:r="http://schemas.openxmlformats.org/officeDocument/2006/relationships" id="259" r:id="R8a4cf7e642af4e38"/>
    <p:sldId xmlns:r="http://schemas.openxmlformats.org/officeDocument/2006/relationships" id="260" r:id="R6daf8e6b98704c52"/>
    <p:sldId xmlns:r="http://schemas.openxmlformats.org/officeDocument/2006/relationships" id="261" r:id="R3780746ce5184f7b"/>
    <p:sldId xmlns:r="http://schemas.openxmlformats.org/officeDocument/2006/relationships" id="262" r:id="R349496245dc9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1ec998fbe43ec" /><Relationship Type="http://schemas.openxmlformats.org/officeDocument/2006/relationships/slide" Target="/ppt/slides/slide1.xml" Id="R9b89f6229b4246b5" /><Relationship Type="http://schemas.openxmlformats.org/officeDocument/2006/relationships/slide" Target="/ppt/slides/slide2.xml" Id="Rff082dd36b694ed6" /><Relationship Type="http://schemas.openxmlformats.org/officeDocument/2006/relationships/slide" Target="/ppt/slides/slide3.xml" Id="R6ea2e517eeba448a" /><Relationship Type="http://schemas.openxmlformats.org/officeDocument/2006/relationships/slide" Target="/ppt/slides/slide4.xml" Id="R8a4cf7e642af4e38" /><Relationship Type="http://schemas.openxmlformats.org/officeDocument/2006/relationships/slide" Target="/ppt/slides/slide5.xml" Id="R6daf8e6b98704c52" /><Relationship Type="http://schemas.openxmlformats.org/officeDocument/2006/relationships/slide" Target="/ppt/slides/slide6.xml" Id="R3780746ce5184f7b" /><Relationship Type="http://schemas.openxmlformats.org/officeDocument/2006/relationships/slide" Target="/ppt/slides/slide7.xml" Id="R349496245dc9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5dc90398d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66460667b40ee" /><Relationship Type="http://schemas.openxmlformats.org/officeDocument/2006/relationships/theme" Target="/ppt/slideMasters/theme/theme1.xml" Id="R945792680379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66460667b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71d99db2b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069e8740d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caf789070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8712c9db8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4e35bdf6d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6bd312769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990b796a5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