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1a38c8c635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308f3bf11429f"/>
  </p:sldMasterIdLst>
  <p:sldIdLst>
    <p:sldId xmlns:r="http://schemas.openxmlformats.org/officeDocument/2006/relationships" id="256" r:id="R56a176af86ed408c"/>
    <p:sldId xmlns:r="http://schemas.openxmlformats.org/officeDocument/2006/relationships" id="257" r:id="R080e3cdbcd89491d"/>
    <p:sldId xmlns:r="http://schemas.openxmlformats.org/officeDocument/2006/relationships" id="258" r:id="R7ea4653a4825460b"/>
    <p:sldId xmlns:r="http://schemas.openxmlformats.org/officeDocument/2006/relationships" id="259" r:id="Rda930f4c36a0432f"/>
    <p:sldId xmlns:r="http://schemas.openxmlformats.org/officeDocument/2006/relationships" id="260" r:id="R47993feed45a4948"/>
    <p:sldId xmlns:r="http://schemas.openxmlformats.org/officeDocument/2006/relationships" id="261" r:id="R84fd82dc6ab54825"/>
    <p:sldId xmlns:r="http://schemas.openxmlformats.org/officeDocument/2006/relationships" id="262" r:id="R46ee5bc4ee66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308f3bf11429f" /><Relationship Type="http://schemas.openxmlformats.org/officeDocument/2006/relationships/slide" Target="/ppt/slides/slide1.xml" Id="R56a176af86ed408c" /><Relationship Type="http://schemas.openxmlformats.org/officeDocument/2006/relationships/slide" Target="/ppt/slides/slide2.xml" Id="R080e3cdbcd89491d" /><Relationship Type="http://schemas.openxmlformats.org/officeDocument/2006/relationships/slide" Target="/ppt/slides/slide3.xml" Id="R7ea4653a4825460b" /><Relationship Type="http://schemas.openxmlformats.org/officeDocument/2006/relationships/slide" Target="/ppt/slides/slide4.xml" Id="Rda930f4c36a0432f" /><Relationship Type="http://schemas.openxmlformats.org/officeDocument/2006/relationships/slide" Target="/ppt/slides/slide5.xml" Id="R47993feed45a4948" /><Relationship Type="http://schemas.openxmlformats.org/officeDocument/2006/relationships/slide" Target="/ppt/slides/slide6.xml" Id="R84fd82dc6ab54825" /><Relationship Type="http://schemas.openxmlformats.org/officeDocument/2006/relationships/slide" Target="/ppt/slides/slide7.xml" Id="R46ee5bc4ee66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f0b0732a444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ad612bea6438a" /><Relationship Type="http://schemas.openxmlformats.org/officeDocument/2006/relationships/theme" Target="/ppt/slideMasters/theme/theme1.xml" Id="Rdc1a3f09c45f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ad612bea6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50b0a88c7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b66216bc240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befa8de33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19fb62076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444f13ba6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565899ad544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f2a9697d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