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1868157a15a943b4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b6b473fd05b14757"/>
  </p:sldMasterIdLst>
  <p:sldIdLst>
    <p:sldId xmlns:r="http://schemas.openxmlformats.org/officeDocument/2006/relationships" id="256" r:id="R604b67ffd5724b28"/>
    <p:sldId xmlns:r="http://schemas.openxmlformats.org/officeDocument/2006/relationships" id="257" r:id="R87360950a37949b0"/>
    <p:sldId xmlns:r="http://schemas.openxmlformats.org/officeDocument/2006/relationships" id="258" r:id="R9778af41f4dc467d"/>
    <p:sldId xmlns:r="http://schemas.openxmlformats.org/officeDocument/2006/relationships" id="259" r:id="Rde477e243568445d"/>
    <p:sldId xmlns:r="http://schemas.openxmlformats.org/officeDocument/2006/relationships" id="260" r:id="R2d7d1470fbea4345"/>
    <p:sldId xmlns:r="http://schemas.openxmlformats.org/officeDocument/2006/relationships" id="261" r:id="R7e5121985bda479b"/>
    <p:sldId xmlns:r="http://schemas.openxmlformats.org/officeDocument/2006/relationships" id="262" r:id="R27af591d40ab4b84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6b473fd05b14757" /><Relationship Type="http://schemas.openxmlformats.org/officeDocument/2006/relationships/slide" Target="/ppt/slides/slide1.xml" Id="R604b67ffd5724b28" /><Relationship Type="http://schemas.openxmlformats.org/officeDocument/2006/relationships/slide" Target="/ppt/slides/slide2.xml" Id="R87360950a37949b0" /><Relationship Type="http://schemas.openxmlformats.org/officeDocument/2006/relationships/slide" Target="/ppt/slides/slide3.xml" Id="R9778af41f4dc467d" /><Relationship Type="http://schemas.openxmlformats.org/officeDocument/2006/relationships/slide" Target="/ppt/slides/slide4.xml" Id="Rde477e243568445d" /><Relationship Type="http://schemas.openxmlformats.org/officeDocument/2006/relationships/slide" Target="/ppt/slides/slide5.xml" Id="R2d7d1470fbea4345" /><Relationship Type="http://schemas.openxmlformats.org/officeDocument/2006/relationships/slide" Target="/ppt/slides/slide6.xml" Id="R7e5121985bda479b" /><Relationship Type="http://schemas.openxmlformats.org/officeDocument/2006/relationships/slide" Target="/ppt/slides/slide7.xml" Id="R27af591d40ab4b84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d1607cb00b548c2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3642074fbfa4666" /><Relationship Type="http://schemas.openxmlformats.org/officeDocument/2006/relationships/theme" Target="/ppt/slideMasters/theme/theme1.xml" Id="R931daa9e68b54400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63642074fbfa4666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09896d1c5ec40f8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28155a738d643cc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0bad0dc4bc24ac2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f5e83cb1bce4e0e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56c7872ee7d4521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5f726f7711d4d2c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4c8453f52a7459a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SOLID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SOLID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SOLID HOLDING AS ble etablert [år] og holder til i Drammen.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SOLID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SOLID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SOLID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−101 036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3 532 221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8 698 402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14 262 121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SOLID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FLORIDIS AS  –  50,0 %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WENCEN INVEST AS  –  20,0 %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HJOKR INVEST AS  –  15,0 %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WENRO INVEST AS  –  15,0 %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SOLID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Tollbugata 87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3041 Drammen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924 314 222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SOLID HOLDING AS</a:t>
            </a:r>
          </a:p>
        </p:txBody>
      </p:sp>
    </p:spTree>
  </p:cSld>
  <p:clrMapOvr>
    <a:masterClrMapping xmlns:a="http://schemas.openxmlformats.org/drawingml/2006/main"/>
  </p:clrMapOvr>
</p:sld>
</file>