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91268b9f7d48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6bc1dc8a4c451f"/>
  </p:sldMasterIdLst>
  <p:sldIdLst>
    <p:sldId xmlns:r="http://schemas.openxmlformats.org/officeDocument/2006/relationships" id="256" r:id="Redcc453a85944a4d"/>
    <p:sldId xmlns:r="http://schemas.openxmlformats.org/officeDocument/2006/relationships" id="257" r:id="R7e09fdbd0dca40ae"/>
    <p:sldId xmlns:r="http://schemas.openxmlformats.org/officeDocument/2006/relationships" id="258" r:id="R70670e2b0f3f4efe"/>
    <p:sldId xmlns:r="http://schemas.openxmlformats.org/officeDocument/2006/relationships" id="259" r:id="Rf219de51fa7d4231"/>
    <p:sldId xmlns:r="http://schemas.openxmlformats.org/officeDocument/2006/relationships" id="260" r:id="R0ba78456c0f64f7b"/>
    <p:sldId xmlns:r="http://schemas.openxmlformats.org/officeDocument/2006/relationships" id="261" r:id="R6a1e3e2bcd574c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6bc1dc8a4c451f" /><Relationship Type="http://schemas.openxmlformats.org/officeDocument/2006/relationships/slide" Target="/ppt/slides/slide1.xml" Id="Redcc453a85944a4d" /><Relationship Type="http://schemas.openxmlformats.org/officeDocument/2006/relationships/slide" Target="/ppt/slides/slide2.xml" Id="R7e09fdbd0dca40ae" /><Relationship Type="http://schemas.openxmlformats.org/officeDocument/2006/relationships/slide" Target="/ppt/slides/slide3.xml" Id="R70670e2b0f3f4efe" /><Relationship Type="http://schemas.openxmlformats.org/officeDocument/2006/relationships/slide" Target="/ppt/slides/slide4.xml" Id="Rf219de51fa7d4231" /><Relationship Type="http://schemas.openxmlformats.org/officeDocument/2006/relationships/slide" Target="/ppt/slides/slide5.xml" Id="R0ba78456c0f64f7b" /><Relationship Type="http://schemas.openxmlformats.org/officeDocument/2006/relationships/slide" Target="/ppt/slides/slide6.xml" Id="R6a1e3e2bcd574c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aa7674f44945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e011ec4594f8f" /><Relationship Type="http://schemas.openxmlformats.org/officeDocument/2006/relationships/theme" Target="/ppt/slideMasters/theme/theme1.xml" Id="R14a85d2a812d43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3e011ec4594f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38941bc2d48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8f739daf940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5a0ca75134c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178b6bbd34f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cf603addf4d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5d05cc4114a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Odd-Erik Vold, Skøyenbakken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924 323 337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