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7f6673ba28d48d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d441b2071254dec"/>
  </p:sldMasterIdLst>
  <p:sldIdLst>
    <p:sldId xmlns:r="http://schemas.openxmlformats.org/officeDocument/2006/relationships" id="256" r:id="R3c43e6af8740436b"/>
    <p:sldId xmlns:r="http://schemas.openxmlformats.org/officeDocument/2006/relationships" id="257" r:id="R0e76cd5cc5b04859"/>
    <p:sldId xmlns:r="http://schemas.openxmlformats.org/officeDocument/2006/relationships" id="258" r:id="Rd313965cddf641b0"/>
    <p:sldId xmlns:r="http://schemas.openxmlformats.org/officeDocument/2006/relationships" id="259" r:id="R4011271f34624122"/>
    <p:sldId xmlns:r="http://schemas.openxmlformats.org/officeDocument/2006/relationships" id="260" r:id="R99375c21c5c44b36"/>
    <p:sldId xmlns:r="http://schemas.openxmlformats.org/officeDocument/2006/relationships" id="261" r:id="R9de6b9b0de9a4c19"/>
    <p:sldId xmlns:r="http://schemas.openxmlformats.org/officeDocument/2006/relationships" id="262" r:id="R0e52b878ba7f45c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441b2071254dec" /><Relationship Type="http://schemas.openxmlformats.org/officeDocument/2006/relationships/slide" Target="/ppt/slides/slide1.xml" Id="R3c43e6af8740436b" /><Relationship Type="http://schemas.openxmlformats.org/officeDocument/2006/relationships/slide" Target="/ppt/slides/slide2.xml" Id="R0e76cd5cc5b04859" /><Relationship Type="http://schemas.openxmlformats.org/officeDocument/2006/relationships/slide" Target="/ppt/slides/slide3.xml" Id="Rd313965cddf641b0" /><Relationship Type="http://schemas.openxmlformats.org/officeDocument/2006/relationships/slide" Target="/ppt/slides/slide4.xml" Id="R4011271f34624122" /><Relationship Type="http://schemas.openxmlformats.org/officeDocument/2006/relationships/slide" Target="/ppt/slides/slide5.xml" Id="R99375c21c5c44b36" /><Relationship Type="http://schemas.openxmlformats.org/officeDocument/2006/relationships/slide" Target="/ppt/slides/slide6.xml" Id="R9de6b9b0de9a4c19" /><Relationship Type="http://schemas.openxmlformats.org/officeDocument/2006/relationships/slide" Target="/ppt/slides/slide7.xml" Id="R0e52b878ba7f45c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a4c357539a4f7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4e113b003f4c36" /><Relationship Type="http://schemas.openxmlformats.org/officeDocument/2006/relationships/theme" Target="/ppt/slideMasters/theme/theme1.xml" Id="R32694e10badd4ea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64e113b003f4c3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242234cadb45e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84d1e069a344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7aa1342c27480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af5f9bb2e74e8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2e7219ed9e462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c34a3ad4e94d2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364d35161d44a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LEV 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LEV KAPITAL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−19 737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−63 068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10 956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920 509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VOLD ODD-ERIK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VOLD ODD-ERIK  –  40,0 %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Odd-Erik Vold, Skøyenbakken 14B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924 323 337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 KAPITAL AS</a:t>
            </a:r>
          </a:p>
        </p:txBody>
      </p:sp>
    </p:spTree>
  </p:cSld>
  <p:clrMapOvr>
    <a:masterClrMapping xmlns:a="http://schemas.openxmlformats.org/drawingml/2006/main"/>
  </p:clrMapOvr>
</p:sld>
</file>