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11f338c54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2bc7ad21143cf"/>
  </p:sldMasterIdLst>
  <p:sldIdLst>
    <p:sldId xmlns:r="http://schemas.openxmlformats.org/officeDocument/2006/relationships" id="256" r:id="R8c49f91a5dd346de"/>
    <p:sldId xmlns:r="http://schemas.openxmlformats.org/officeDocument/2006/relationships" id="257" r:id="Ra454dfea1f794b58"/>
    <p:sldId xmlns:r="http://schemas.openxmlformats.org/officeDocument/2006/relationships" id="258" r:id="Rc600930f7c3b4084"/>
    <p:sldId xmlns:r="http://schemas.openxmlformats.org/officeDocument/2006/relationships" id="259" r:id="R0b36b8ec08514e05"/>
    <p:sldId xmlns:r="http://schemas.openxmlformats.org/officeDocument/2006/relationships" id="260" r:id="Rcf7fca0e1e01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2bc7ad21143cf" /><Relationship Type="http://schemas.openxmlformats.org/officeDocument/2006/relationships/slide" Target="/ppt/slides/slide1.xml" Id="R8c49f91a5dd346de" /><Relationship Type="http://schemas.openxmlformats.org/officeDocument/2006/relationships/slide" Target="/ppt/slides/slide2.xml" Id="Ra454dfea1f794b58" /><Relationship Type="http://schemas.openxmlformats.org/officeDocument/2006/relationships/slide" Target="/ppt/slides/slide3.xml" Id="Rc600930f7c3b4084" /><Relationship Type="http://schemas.openxmlformats.org/officeDocument/2006/relationships/slide" Target="/ppt/slides/slide4.xml" Id="R0b36b8ec08514e05" /><Relationship Type="http://schemas.openxmlformats.org/officeDocument/2006/relationships/slide" Target="/ppt/slides/slide5.xml" Id="Rcf7fca0e1e01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4f2f507e9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cd3317754c8f" /><Relationship Type="http://schemas.openxmlformats.org/officeDocument/2006/relationships/theme" Target="/ppt/slideMasters/theme/theme1.xml" Id="R7eb56592a064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ecd331775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968c9fc0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a80fc249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552d3353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f604b776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9fed0c52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