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2fcaf2570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eb00812da47a3"/>
  </p:sldMasterIdLst>
  <p:sldIdLst>
    <p:sldId xmlns:r="http://schemas.openxmlformats.org/officeDocument/2006/relationships" id="256" r:id="R0daeafdeff8f4191"/>
    <p:sldId xmlns:r="http://schemas.openxmlformats.org/officeDocument/2006/relationships" id="257" r:id="Ra7a11f48064c4ff5"/>
    <p:sldId xmlns:r="http://schemas.openxmlformats.org/officeDocument/2006/relationships" id="258" r:id="R40bb4d0ae86d4cda"/>
    <p:sldId xmlns:r="http://schemas.openxmlformats.org/officeDocument/2006/relationships" id="259" r:id="R43e105e83bbb47c2"/>
    <p:sldId xmlns:r="http://schemas.openxmlformats.org/officeDocument/2006/relationships" id="260" r:id="R213499f91da84c00"/>
    <p:sldId xmlns:r="http://schemas.openxmlformats.org/officeDocument/2006/relationships" id="261" r:id="R1ce3d7a2624545c2"/>
    <p:sldId xmlns:r="http://schemas.openxmlformats.org/officeDocument/2006/relationships" id="262" r:id="Rba62b87cdf034f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eb00812da47a3" /><Relationship Type="http://schemas.openxmlformats.org/officeDocument/2006/relationships/slide" Target="/ppt/slides/slide1.xml" Id="R0daeafdeff8f4191" /><Relationship Type="http://schemas.openxmlformats.org/officeDocument/2006/relationships/slide" Target="/ppt/slides/slide2.xml" Id="Ra7a11f48064c4ff5" /><Relationship Type="http://schemas.openxmlformats.org/officeDocument/2006/relationships/slide" Target="/ppt/slides/slide3.xml" Id="R40bb4d0ae86d4cda" /><Relationship Type="http://schemas.openxmlformats.org/officeDocument/2006/relationships/slide" Target="/ppt/slides/slide4.xml" Id="R43e105e83bbb47c2" /><Relationship Type="http://schemas.openxmlformats.org/officeDocument/2006/relationships/slide" Target="/ppt/slides/slide5.xml" Id="R213499f91da84c00" /><Relationship Type="http://schemas.openxmlformats.org/officeDocument/2006/relationships/slide" Target="/ppt/slides/slide6.xml" Id="R1ce3d7a2624545c2" /><Relationship Type="http://schemas.openxmlformats.org/officeDocument/2006/relationships/slide" Target="/ppt/slides/slide7.xml" Id="Rba62b87cdf034f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c74ba2e93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dda56618545b8" /><Relationship Type="http://schemas.openxmlformats.org/officeDocument/2006/relationships/theme" Target="/ppt/slideMasters/theme/theme1.xml" Id="R182d63c9ac83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dda566185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29959cf34a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a1ef77ee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83a1a739941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f786ee021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77bde2e90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077e81197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5f8795bce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QUALITY TRUSTED EXPERIENCE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3 842 361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3 917 909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TORRES MARVIN-JAY IGNACIO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Torres, Bogstadveien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924 373 466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QUALITY TRUSTED EXPERIENCE AS</a:t>
            </a:r>
          </a:p>
        </p:txBody>
      </p:sp>
    </p:spTree>
  </p:cSld>
  <p:clrMapOvr>
    <a:masterClrMapping xmlns:a="http://schemas.openxmlformats.org/drawingml/2006/main"/>
  </p:clrMapOvr>
</p:sld>
</file>