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822932f35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063c79c4f48ba"/>
  </p:sldMasterIdLst>
  <p:sldIdLst>
    <p:sldId xmlns:r="http://schemas.openxmlformats.org/officeDocument/2006/relationships" id="256" r:id="R4b58b0a0a27843fe"/>
    <p:sldId xmlns:r="http://schemas.openxmlformats.org/officeDocument/2006/relationships" id="257" r:id="R3974f77039584857"/>
    <p:sldId xmlns:r="http://schemas.openxmlformats.org/officeDocument/2006/relationships" id="258" r:id="R5bd1e400f649411d"/>
    <p:sldId xmlns:r="http://schemas.openxmlformats.org/officeDocument/2006/relationships" id="259" r:id="Rcc95564211df4567"/>
    <p:sldId xmlns:r="http://schemas.openxmlformats.org/officeDocument/2006/relationships" id="260" r:id="R9df364b7b0e74580"/>
    <p:sldId xmlns:r="http://schemas.openxmlformats.org/officeDocument/2006/relationships" id="261" r:id="R6e6060ec049e4d90"/>
    <p:sldId xmlns:r="http://schemas.openxmlformats.org/officeDocument/2006/relationships" id="262" r:id="R4b65fb701a09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063c79c4f48ba" /><Relationship Type="http://schemas.openxmlformats.org/officeDocument/2006/relationships/slide" Target="/ppt/slides/slide1.xml" Id="R4b58b0a0a27843fe" /><Relationship Type="http://schemas.openxmlformats.org/officeDocument/2006/relationships/slide" Target="/ppt/slides/slide2.xml" Id="R3974f77039584857" /><Relationship Type="http://schemas.openxmlformats.org/officeDocument/2006/relationships/slide" Target="/ppt/slides/slide3.xml" Id="R5bd1e400f649411d" /><Relationship Type="http://schemas.openxmlformats.org/officeDocument/2006/relationships/slide" Target="/ppt/slides/slide4.xml" Id="Rcc95564211df4567" /><Relationship Type="http://schemas.openxmlformats.org/officeDocument/2006/relationships/slide" Target="/ppt/slides/slide5.xml" Id="R9df364b7b0e74580" /><Relationship Type="http://schemas.openxmlformats.org/officeDocument/2006/relationships/slide" Target="/ppt/slides/slide6.xml" Id="R6e6060ec049e4d90" /><Relationship Type="http://schemas.openxmlformats.org/officeDocument/2006/relationships/slide" Target="/ppt/slides/slide7.xml" Id="R4b65fb701a09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89c4f5587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da32818eb46c1" /><Relationship Type="http://schemas.openxmlformats.org/officeDocument/2006/relationships/theme" Target="/ppt/slideMasters/theme/theme1.xml" Id="Ra3b94fab815b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da32818eb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b0457dc2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170b9756d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c13010fa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8f63c7a1f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919228fa1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ce95fbde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d5de65734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LTCM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LTCM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STANGHELLE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Stanghelle, Labakken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924 404 795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