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78177eb653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5197bf4aa4d1a"/>
  </p:sldMasterIdLst>
  <p:sldIdLst>
    <p:sldId xmlns:r="http://schemas.openxmlformats.org/officeDocument/2006/relationships" id="256" r:id="Rabd9f0c890284a0e"/>
    <p:sldId xmlns:r="http://schemas.openxmlformats.org/officeDocument/2006/relationships" id="257" r:id="R25a68fcab2114f8f"/>
    <p:sldId xmlns:r="http://schemas.openxmlformats.org/officeDocument/2006/relationships" id="258" r:id="Re7196ade3ec74e88"/>
    <p:sldId xmlns:r="http://schemas.openxmlformats.org/officeDocument/2006/relationships" id="259" r:id="Rd1bed84a12d04a10"/>
    <p:sldId xmlns:r="http://schemas.openxmlformats.org/officeDocument/2006/relationships" id="260" r:id="Rfabc3e98b0c14967"/>
    <p:sldId xmlns:r="http://schemas.openxmlformats.org/officeDocument/2006/relationships" id="261" r:id="Rb833f476cd934943"/>
    <p:sldId xmlns:r="http://schemas.openxmlformats.org/officeDocument/2006/relationships" id="262" r:id="R4e7e4c6dd90a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5197bf4aa4d1a" /><Relationship Type="http://schemas.openxmlformats.org/officeDocument/2006/relationships/slide" Target="/ppt/slides/slide1.xml" Id="Rabd9f0c890284a0e" /><Relationship Type="http://schemas.openxmlformats.org/officeDocument/2006/relationships/slide" Target="/ppt/slides/slide2.xml" Id="R25a68fcab2114f8f" /><Relationship Type="http://schemas.openxmlformats.org/officeDocument/2006/relationships/slide" Target="/ppt/slides/slide3.xml" Id="Re7196ade3ec74e88" /><Relationship Type="http://schemas.openxmlformats.org/officeDocument/2006/relationships/slide" Target="/ppt/slides/slide4.xml" Id="Rd1bed84a12d04a10" /><Relationship Type="http://schemas.openxmlformats.org/officeDocument/2006/relationships/slide" Target="/ppt/slides/slide5.xml" Id="Rfabc3e98b0c14967" /><Relationship Type="http://schemas.openxmlformats.org/officeDocument/2006/relationships/slide" Target="/ppt/slides/slide6.xml" Id="Rb833f476cd934943" /><Relationship Type="http://schemas.openxmlformats.org/officeDocument/2006/relationships/slide" Target="/ppt/slides/slide7.xml" Id="R4e7e4c6dd90a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61a86dc62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36b1dbba84e8e" /><Relationship Type="http://schemas.openxmlformats.org/officeDocument/2006/relationships/theme" Target="/ppt/slideMasters/theme/theme1.xml" Id="Rc0a906632746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36b1dbba84e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a7a66bd08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1fc77ff0f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359165dfd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1baaa8e0148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27bbe54bf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48a75cb60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2b10c29b5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160 122 565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