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eeb56c5be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0bab5454e449d"/>
  </p:sldMasterIdLst>
  <p:sldIdLst>
    <p:sldId xmlns:r="http://schemas.openxmlformats.org/officeDocument/2006/relationships" id="256" r:id="R8d25bacae4074076"/>
    <p:sldId xmlns:r="http://schemas.openxmlformats.org/officeDocument/2006/relationships" id="257" r:id="Rabd95c2c3f664c7f"/>
    <p:sldId xmlns:r="http://schemas.openxmlformats.org/officeDocument/2006/relationships" id="258" r:id="R97c4755769414a2b"/>
    <p:sldId xmlns:r="http://schemas.openxmlformats.org/officeDocument/2006/relationships" id="259" r:id="R0aa7e300ea05496e"/>
    <p:sldId xmlns:r="http://schemas.openxmlformats.org/officeDocument/2006/relationships" id="260" r:id="R6cc74ffe67c14e3c"/>
    <p:sldId xmlns:r="http://schemas.openxmlformats.org/officeDocument/2006/relationships" id="261" r:id="Rfed0da3a09314f51"/>
    <p:sldId xmlns:r="http://schemas.openxmlformats.org/officeDocument/2006/relationships" id="262" r:id="Rca57a54c76a7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bab5454e449d" /><Relationship Type="http://schemas.openxmlformats.org/officeDocument/2006/relationships/slide" Target="/ppt/slides/slide1.xml" Id="R8d25bacae4074076" /><Relationship Type="http://schemas.openxmlformats.org/officeDocument/2006/relationships/slide" Target="/ppt/slides/slide2.xml" Id="Rabd95c2c3f664c7f" /><Relationship Type="http://schemas.openxmlformats.org/officeDocument/2006/relationships/slide" Target="/ppt/slides/slide3.xml" Id="R97c4755769414a2b" /><Relationship Type="http://schemas.openxmlformats.org/officeDocument/2006/relationships/slide" Target="/ppt/slides/slide4.xml" Id="R0aa7e300ea05496e" /><Relationship Type="http://schemas.openxmlformats.org/officeDocument/2006/relationships/slide" Target="/ppt/slides/slide5.xml" Id="R6cc74ffe67c14e3c" /><Relationship Type="http://schemas.openxmlformats.org/officeDocument/2006/relationships/slide" Target="/ppt/slides/slide6.xml" Id="Rfed0da3a09314f51" /><Relationship Type="http://schemas.openxmlformats.org/officeDocument/2006/relationships/slide" Target="/ppt/slides/slide7.xml" Id="Rca57a54c76a7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fecc83803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0965363e4551" /><Relationship Type="http://schemas.openxmlformats.org/officeDocument/2006/relationships/theme" Target="/ppt/slideMasters/theme/theme1.xml" Id="Ra8d1ee0dd763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00965363e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7b08f01d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4aae103a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1c4fb78e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dbae42e6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470c17a7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e07a3ef4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31f5f7a2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