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f216fdc6d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e0f23b41647ac"/>
  </p:sldMasterIdLst>
  <p:sldIdLst>
    <p:sldId xmlns:r="http://schemas.openxmlformats.org/officeDocument/2006/relationships" id="256" r:id="R7c3e6a82f70a45c8"/>
    <p:sldId xmlns:r="http://schemas.openxmlformats.org/officeDocument/2006/relationships" id="257" r:id="R9331042056f442ba"/>
    <p:sldId xmlns:r="http://schemas.openxmlformats.org/officeDocument/2006/relationships" id="258" r:id="R4368603eb04041fa"/>
    <p:sldId xmlns:r="http://schemas.openxmlformats.org/officeDocument/2006/relationships" id="259" r:id="R7fcd8842e97b4900"/>
    <p:sldId xmlns:r="http://schemas.openxmlformats.org/officeDocument/2006/relationships" id="260" r:id="Re3951c3ccffc4b1f"/>
    <p:sldId xmlns:r="http://schemas.openxmlformats.org/officeDocument/2006/relationships" id="261" r:id="Ra88db272407442ec"/>
    <p:sldId xmlns:r="http://schemas.openxmlformats.org/officeDocument/2006/relationships" id="262" r:id="Ra5c995d9ab19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e0f23b41647ac" /><Relationship Type="http://schemas.openxmlformats.org/officeDocument/2006/relationships/slide" Target="/ppt/slides/slide1.xml" Id="R7c3e6a82f70a45c8" /><Relationship Type="http://schemas.openxmlformats.org/officeDocument/2006/relationships/slide" Target="/ppt/slides/slide2.xml" Id="R9331042056f442ba" /><Relationship Type="http://schemas.openxmlformats.org/officeDocument/2006/relationships/slide" Target="/ppt/slides/slide3.xml" Id="R4368603eb04041fa" /><Relationship Type="http://schemas.openxmlformats.org/officeDocument/2006/relationships/slide" Target="/ppt/slides/slide4.xml" Id="R7fcd8842e97b4900" /><Relationship Type="http://schemas.openxmlformats.org/officeDocument/2006/relationships/slide" Target="/ppt/slides/slide5.xml" Id="Re3951c3ccffc4b1f" /><Relationship Type="http://schemas.openxmlformats.org/officeDocument/2006/relationships/slide" Target="/ppt/slides/slide6.xml" Id="Ra88db272407442ec" /><Relationship Type="http://schemas.openxmlformats.org/officeDocument/2006/relationships/slide" Target="/ppt/slides/slide7.xml" Id="Ra5c995d9ab19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61e107fb3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50f4dce5b40ab" /><Relationship Type="http://schemas.openxmlformats.org/officeDocument/2006/relationships/theme" Target="/ppt/slideMasters/theme/theme1.xml" Id="Re1263ce4fe8b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50f4dce5b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c6161473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18f52862e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dda827933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d5ebb888f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e09496d34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fdb905dcb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aea8cca3b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