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4520fdad14c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483109ec342fc"/>
  </p:sldMasterIdLst>
  <p:sldIdLst>
    <p:sldId xmlns:r="http://schemas.openxmlformats.org/officeDocument/2006/relationships" id="256" r:id="R7b6dafe89fd74f67"/>
    <p:sldId xmlns:r="http://schemas.openxmlformats.org/officeDocument/2006/relationships" id="257" r:id="Rebca1b1ce6734736"/>
    <p:sldId xmlns:r="http://schemas.openxmlformats.org/officeDocument/2006/relationships" id="258" r:id="R589ec69c27604331"/>
    <p:sldId xmlns:r="http://schemas.openxmlformats.org/officeDocument/2006/relationships" id="259" r:id="Rf15d7fc720824845"/>
    <p:sldId xmlns:r="http://schemas.openxmlformats.org/officeDocument/2006/relationships" id="260" r:id="R450aa91ac3064547"/>
    <p:sldId xmlns:r="http://schemas.openxmlformats.org/officeDocument/2006/relationships" id="261" r:id="R5345ac60f42e4e49"/>
    <p:sldId xmlns:r="http://schemas.openxmlformats.org/officeDocument/2006/relationships" id="262" r:id="Ra84db6aff153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483109ec342fc" /><Relationship Type="http://schemas.openxmlformats.org/officeDocument/2006/relationships/slide" Target="/ppt/slides/slide1.xml" Id="R7b6dafe89fd74f67" /><Relationship Type="http://schemas.openxmlformats.org/officeDocument/2006/relationships/slide" Target="/ppt/slides/slide2.xml" Id="Rebca1b1ce6734736" /><Relationship Type="http://schemas.openxmlformats.org/officeDocument/2006/relationships/slide" Target="/ppt/slides/slide3.xml" Id="R589ec69c27604331" /><Relationship Type="http://schemas.openxmlformats.org/officeDocument/2006/relationships/slide" Target="/ppt/slides/slide4.xml" Id="Rf15d7fc720824845" /><Relationship Type="http://schemas.openxmlformats.org/officeDocument/2006/relationships/slide" Target="/ppt/slides/slide5.xml" Id="R450aa91ac3064547" /><Relationship Type="http://schemas.openxmlformats.org/officeDocument/2006/relationships/slide" Target="/ppt/slides/slide6.xml" Id="R5345ac60f42e4e49" /><Relationship Type="http://schemas.openxmlformats.org/officeDocument/2006/relationships/slide" Target="/ppt/slides/slide7.xml" Id="Ra84db6aff153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7a64d5af248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c2c4ead2742dd" /><Relationship Type="http://schemas.openxmlformats.org/officeDocument/2006/relationships/theme" Target="/ppt/slideMasters/theme/theme1.xml" Id="R2f6103b18f6648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bc2c4ead27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6abc9f872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576687f1c45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b447919c0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5ca7f2c5a42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0f88067d1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71c632bc4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0436bdf7641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1 407 438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8 053 430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FRØSHAUG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