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9d05f3436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c2d2d536b431a"/>
  </p:sldMasterIdLst>
  <p:sldIdLst>
    <p:sldId xmlns:r="http://schemas.openxmlformats.org/officeDocument/2006/relationships" id="256" r:id="Ra0ff81d4317a4499"/>
    <p:sldId xmlns:r="http://schemas.openxmlformats.org/officeDocument/2006/relationships" id="257" r:id="R0a7c07074aaf42c1"/>
    <p:sldId xmlns:r="http://schemas.openxmlformats.org/officeDocument/2006/relationships" id="258" r:id="Rc86394842d404e80"/>
    <p:sldId xmlns:r="http://schemas.openxmlformats.org/officeDocument/2006/relationships" id="259" r:id="Ra71c33ba41ce4ba9"/>
    <p:sldId xmlns:r="http://schemas.openxmlformats.org/officeDocument/2006/relationships" id="260" r:id="Rca3b50f9dee54e6b"/>
    <p:sldId xmlns:r="http://schemas.openxmlformats.org/officeDocument/2006/relationships" id="261" r:id="R264c11b149254688"/>
    <p:sldId xmlns:r="http://schemas.openxmlformats.org/officeDocument/2006/relationships" id="262" r:id="R54b429628f42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c2d2d536b431a" /><Relationship Type="http://schemas.openxmlformats.org/officeDocument/2006/relationships/slide" Target="/ppt/slides/slide1.xml" Id="Ra0ff81d4317a4499" /><Relationship Type="http://schemas.openxmlformats.org/officeDocument/2006/relationships/slide" Target="/ppt/slides/slide2.xml" Id="R0a7c07074aaf42c1" /><Relationship Type="http://schemas.openxmlformats.org/officeDocument/2006/relationships/slide" Target="/ppt/slides/slide3.xml" Id="Rc86394842d404e80" /><Relationship Type="http://schemas.openxmlformats.org/officeDocument/2006/relationships/slide" Target="/ppt/slides/slide4.xml" Id="Ra71c33ba41ce4ba9" /><Relationship Type="http://schemas.openxmlformats.org/officeDocument/2006/relationships/slide" Target="/ppt/slides/slide5.xml" Id="Rca3b50f9dee54e6b" /><Relationship Type="http://schemas.openxmlformats.org/officeDocument/2006/relationships/slide" Target="/ppt/slides/slide6.xml" Id="R264c11b149254688" /><Relationship Type="http://schemas.openxmlformats.org/officeDocument/2006/relationships/slide" Target="/ppt/slides/slide7.xml" Id="R54b429628f42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d31a681ed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a831bbdb4375" /><Relationship Type="http://schemas.openxmlformats.org/officeDocument/2006/relationships/theme" Target="/ppt/slideMasters/theme/theme1.xml" Id="R5270493c8feb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9a831bbdb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0340e7dd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d607adebd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6d1c6c1c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2fd672ea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736d5626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f9a7672d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5df88821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