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62df1df23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4e6248fc44459"/>
  </p:sldMasterIdLst>
  <p:sldIdLst>
    <p:sldId xmlns:r="http://schemas.openxmlformats.org/officeDocument/2006/relationships" id="256" r:id="R154dbb0d995d4a0e"/>
    <p:sldId xmlns:r="http://schemas.openxmlformats.org/officeDocument/2006/relationships" id="257" r:id="Rbfcdc2b49e2a4553"/>
    <p:sldId xmlns:r="http://schemas.openxmlformats.org/officeDocument/2006/relationships" id="258" r:id="Rabefad0fa8c4492d"/>
    <p:sldId xmlns:r="http://schemas.openxmlformats.org/officeDocument/2006/relationships" id="259" r:id="Rc70d719b84044ebe"/>
    <p:sldId xmlns:r="http://schemas.openxmlformats.org/officeDocument/2006/relationships" id="260" r:id="R702ccd1125d947a1"/>
    <p:sldId xmlns:r="http://schemas.openxmlformats.org/officeDocument/2006/relationships" id="261" r:id="R0cca93ce4c3d4192"/>
    <p:sldId xmlns:r="http://schemas.openxmlformats.org/officeDocument/2006/relationships" id="262" r:id="R3523be5cd441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4e6248fc44459" /><Relationship Type="http://schemas.openxmlformats.org/officeDocument/2006/relationships/slide" Target="/ppt/slides/slide1.xml" Id="R154dbb0d995d4a0e" /><Relationship Type="http://schemas.openxmlformats.org/officeDocument/2006/relationships/slide" Target="/ppt/slides/slide2.xml" Id="Rbfcdc2b49e2a4553" /><Relationship Type="http://schemas.openxmlformats.org/officeDocument/2006/relationships/slide" Target="/ppt/slides/slide3.xml" Id="Rabefad0fa8c4492d" /><Relationship Type="http://schemas.openxmlformats.org/officeDocument/2006/relationships/slide" Target="/ppt/slides/slide4.xml" Id="Rc70d719b84044ebe" /><Relationship Type="http://schemas.openxmlformats.org/officeDocument/2006/relationships/slide" Target="/ppt/slides/slide5.xml" Id="R702ccd1125d947a1" /><Relationship Type="http://schemas.openxmlformats.org/officeDocument/2006/relationships/slide" Target="/ppt/slides/slide6.xml" Id="R0cca93ce4c3d4192" /><Relationship Type="http://schemas.openxmlformats.org/officeDocument/2006/relationships/slide" Target="/ppt/slides/slide7.xml" Id="R3523be5cd441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838ba11c8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9390a7d9c4dc8" /><Relationship Type="http://schemas.openxmlformats.org/officeDocument/2006/relationships/theme" Target="/ppt/slideMasters/theme/theme1.xml" Id="R5a7f959b1e49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9390a7d9c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bca78cbe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0e43f3ec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d5232113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c5d42dc35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19dc9ab9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75c3f7cfa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3ee065b27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