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b44c12e9e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dcf78ced94d5a"/>
  </p:sldMasterIdLst>
  <p:sldIdLst>
    <p:sldId xmlns:r="http://schemas.openxmlformats.org/officeDocument/2006/relationships" id="256" r:id="R17d2905dfe98417a"/>
    <p:sldId xmlns:r="http://schemas.openxmlformats.org/officeDocument/2006/relationships" id="257" r:id="R8068815ea1c34afe"/>
    <p:sldId xmlns:r="http://schemas.openxmlformats.org/officeDocument/2006/relationships" id="258" r:id="R34375a2869334f82"/>
    <p:sldId xmlns:r="http://schemas.openxmlformats.org/officeDocument/2006/relationships" id="259" r:id="R910fbd44c67e4308"/>
    <p:sldId xmlns:r="http://schemas.openxmlformats.org/officeDocument/2006/relationships" id="260" r:id="R2e717511c12d4ceb"/>
    <p:sldId xmlns:r="http://schemas.openxmlformats.org/officeDocument/2006/relationships" id="261" r:id="R9a21f68fb6da48ac"/>
    <p:sldId xmlns:r="http://schemas.openxmlformats.org/officeDocument/2006/relationships" id="262" r:id="Rb5fb1000223c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dcf78ced94d5a" /><Relationship Type="http://schemas.openxmlformats.org/officeDocument/2006/relationships/slide" Target="/ppt/slides/slide1.xml" Id="R17d2905dfe98417a" /><Relationship Type="http://schemas.openxmlformats.org/officeDocument/2006/relationships/slide" Target="/ppt/slides/slide2.xml" Id="R8068815ea1c34afe" /><Relationship Type="http://schemas.openxmlformats.org/officeDocument/2006/relationships/slide" Target="/ppt/slides/slide3.xml" Id="R34375a2869334f82" /><Relationship Type="http://schemas.openxmlformats.org/officeDocument/2006/relationships/slide" Target="/ppt/slides/slide4.xml" Id="R910fbd44c67e4308" /><Relationship Type="http://schemas.openxmlformats.org/officeDocument/2006/relationships/slide" Target="/ppt/slides/slide5.xml" Id="R2e717511c12d4ceb" /><Relationship Type="http://schemas.openxmlformats.org/officeDocument/2006/relationships/slide" Target="/ppt/slides/slide6.xml" Id="R9a21f68fb6da48ac" /><Relationship Type="http://schemas.openxmlformats.org/officeDocument/2006/relationships/slide" Target="/ppt/slides/slide7.xml" Id="Rb5fb1000223c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775f6e3c8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a436f7c49400e" /><Relationship Type="http://schemas.openxmlformats.org/officeDocument/2006/relationships/theme" Target="/ppt/slideMasters/theme/theme1.xml" Id="Rbdee81af3ee5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a436f7c49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d5f0f036d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45723aff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d4bafdb3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d2e0b41d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3ee5aa58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0d9a8acac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11cbdecf6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30 887 803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30 427 760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924 548 401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