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7156b64d8f48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ad89c0626147a0"/>
  </p:sldMasterIdLst>
  <p:sldIdLst>
    <p:sldId xmlns:r="http://schemas.openxmlformats.org/officeDocument/2006/relationships" id="256" r:id="R5310b08f146240cd"/>
    <p:sldId xmlns:r="http://schemas.openxmlformats.org/officeDocument/2006/relationships" id="257" r:id="Rf8cf371076514f53"/>
    <p:sldId xmlns:r="http://schemas.openxmlformats.org/officeDocument/2006/relationships" id="258" r:id="R5fec32ed965e4c3e"/>
    <p:sldId xmlns:r="http://schemas.openxmlformats.org/officeDocument/2006/relationships" id="259" r:id="Rea7061a0217a4a4a"/>
    <p:sldId xmlns:r="http://schemas.openxmlformats.org/officeDocument/2006/relationships" id="260" r:id="R8662ce5157aa48e3"/>
    <p:sldId xmlns:r="http://schemas.openxmlformats.org/officeDocument/2006/relationships" id="261" r:id="R415cfdeaf8ad45f4"/>
    <p:sldId xmlns:r="http://schemas.openxmlformats.org/officeDocument/2006/relationships" id="262" r:id="Rb745ef2cbcc8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d89c0626147a0" /><Relationship Type="http://schemas.openxmlformats.org/officeDocument/2006/relationships/slide" Target="/ppt/slides/slide1.xml" Id="R5310b08f146240cd" /><Relationship Type="http://schemas.openxmlformats.org/officeDocument/2006/relationships/slide" Target="/ppt/slides/slide2.xml" Id="Rf8cf371076514f53" /><Relationship Type="http://schemas.openxmlformats.org/officeDocument/2006/relationships/slide" Target="/ppt/slides/slide3.xml" Id="R5fec32ed965e4c3e" /><Relationship Type="http://schemas.openxmlformats.org/officeDocument/2006/relationships/slide" Target="/ppt/slides/slide4.xml" Id="Rea7061a0217a4a4a" /><Relationship Type="http://schemas.openxmlformats.org/officeDocument/2006/relationships/slide" Target="/ppt/slides/slide5.xml" Id="R8662ce5157aa48e3" /><Relationship Type="http://schemas.openxmlformats.org/officeDocument/2006/relationships/slide" Target="/ppt/slides/slide6.xml" Id="R415cfdeaf8ad45f4" /><Relationship Type="http://schemas.openxmlformats.org/officeDocument/2006/relationships/slide" Target="/ppt/slides/slide7.xml" Id="Rb745ef2cbcc8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6ac95ec31545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962c1d6994924" /><Relationship Type="http://schemas.openxmlformats.org/officeDocument/2006/relationships/theme" Target="/ppt/slideMasters/theme/theme1.xml" Id="R73d3845075bd43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0962c1d69949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8510a98c742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b8916d15043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25ff468cf47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524a86fc243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75c0b01b24c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9ee4269f449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5f524e4f641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MOTION VECTOR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MOTION 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MOTION VECTOR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MOTION 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MOTION 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MOTION 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MOTION 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NYGAARD ESPELAND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MOTION 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Håvard Espeland, Østerli terrasse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924 557 672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MOTION VECTOR AS</a:t>
            </a:r>
          </a:p>
        </p:txBody>
      </p:sp>
    </p:spTree>
  </p:cSld>
  <p:clrMapOvr>
    <a:masterClrMapping xmlns:a="http://schemas.openxmlformats.org/drawingml/2006/main"/>
  </p:clrMapOvr>
</p:sld>
</file>