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2af4fb507a41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2020bd6d564db7"/>
  </p:sldMasterIdLst>
  <p:sldIdLst>
    <p:sldId xmlns:r="http://schemas.openxmlformats.org/officeDocument/2006/relationships" id="256" r:id="R77ba7f53b1034947"/>
    <p:sldId xmlns:r="http://schemas.openxmlformats.org/officeDocument/2006/relationships" id="257" r:id="R8a36bfb8baa64dfe"/>
    <p:sldId xmlns:r="http://schemas.openxmlformats.org/officeDocument/2006/relationships" id="258" r:id="R3be07a728790404f"/>
    <p:sldId xmlns:r="http://schemas.openxmlformats.org/officeDocument/2006/relationships" id="259" r:id="R005e997c3d3b4211"/>
    <p:sldId xmlns:r="http://schemas.openxmlformats.org/officeDocument/2006/relationships" id="260" r:id="R83852af6f10948b1"/>
    <p:sldId xmlns:r="http://schemas.openxmlformats.org/officeDocument/2006/relationships" id="261" r:id="Rc708c00ba3814274"/>
    <p:sldId xmlns:r="http://schemas.openxmlformats.org/officeDocument/2006/relationships" id="262" r:id="R77658c702bfe48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020bd6d564db7" /><Relationship Type="http://schemas.openxmlformats.org/officeDocument/2006/relationships/slide" Target="/ppt/slides/slide1.xml" Id="R77ba7f53b1034947" /><Relationship Type="http://schemas.openxmlformats.org/officeDocument/2006/relationships/slide" Target="/ppt/slides/slide2.xml" Id="R8a36bfb8baa64dfe" /><Relationship Type="http://schemas.openxmlformats.org/officeDocument/2006/relationships/slide" Target="/ppt/slides/slide3.xml" Id="R3be07a728790404f" /><Relationship Type="http://schemas.openxmlformats.org/officeDocument/2006/relationships/slide" Target="/ppt/slides/slide4.xml" Id="R005e997c3d3b4211" /><Relationship Type="http://schemas.openxmlformats.org/officeDocument/2006/relationships/slide" Target="/ppt/slides/slide5.xml" Id="R83852af6f10948b1" /><Relationship Type="http://schemas.openxmlformats.org/officeDocument/2006/relationships/slide" Target="/ppt/slides/slide6.xml" Id="Rc708c00ba3814274" /><Relationship Type="http://schemas.openxmlformats.org/officeDocument/2006/relationships/slide" Target="/ppt/slides/slide7.xml" Id="R77658c702bfe48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dfbedf687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e047ecc9741d1" /><Relationship Type="http://schemas.openxmlformats.org/officeDocument/2006/relationships/theme" Target="/ppt/slideMasters/theme/theme1.xml" Id="R05a7cfbc99fe4c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8e047ecc9741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660f9855048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373313ea2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a6a3b05aa43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58f97b39449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da758639c42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f42fb1ca040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1fc1536ae44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JHML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JHML HOLDING AS ble etablert [år] og holder til i His.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594 632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2 289 757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LARSSEN JAN HELGE MEYER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Ordfører Nielsens vei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4817 His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924 573 058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