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52af9f2f845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046b45a1dc4a34"/>
  </p:sldMasterIdLst>
  <p:sldIdLst>
    <p:sldId xmlns:r="http://schemas.openxmlformats.org/officeDocument/2006/relationships" id="256" r:id="R7da95ecea1ab43cb"/>
    <p:sldId xmlns:r="http://schemas.openxmlformats.org/officeDocument/2006/relationships" id="257" r:id="R861162679829403f"/>
    <p:sldId xmlns:r="http://schemas.openxmlformats.org/officeDocument/2006/relationships" id="258" r:id="R2c604c6ce70247dd"/>
    <p:sldId xmlns:r="http://schemas.openxmlformats.org/officeDocument/2006/relationships" id="259" r:id="Rcdd76fdbb57149dd"/>
    <p:sldId xmlns:r="http://schemas.openxmlformats.org/officeDocument/2006/relationships" id="260" r:id="Rb72ca95fbc984c60"/>
    <p:sldId xmlns:r="http://schemas.openxmlformats.org/officeDocument/2006/relationships" id="261" r:id="Raa73912a0ccb450c"/>
    <p:sldId xmlns:r="http://schemas.openxmlformats.org/officeDocument/2006/relationships" id="262" r:id="R046117bf266943c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046b45a1dc4a34" /><Relationship Type="http://schemas.openxmlformats.org/officeDocument/2006/relationships/slide" Target="/ppt/slides/slide1.xml" Id="R7da95ecea1ab43cb" /><Relationship Type="http://schemas.openxmlformats.org/officeDocument/2006/relationships/slide" Target="/ppt/slides/slide2.xml" Id="R861162679829403f" /><Relationship Type="http://schemas.openxmlformats.org/officeDocument/2006/relationships/slide" Target="/ppt/slides/slide3.xml" Id="R2c604c6ce70247dd" /><Relationship Type="http://schemas.openxmlformats.org/officeDocument/2006/relationships/slide" Target="/ppt/slides/slide4.xml" Id="Rcdd76fdbb57149dd" /><Relationship Type="http://schemas.openxmlformats.org/officeDocument/2006/relationships/slide" Target="/ppt/slides/slide5.xml" Id="Rb72ca95fbc984c60" /><Relationship Type="http://schemas.openxmlformats.org/officeDocument/2006/relationships/slide" Target="/ppt/slides/slide6.xml" Id="Raa73912a0ccb450c" /><Relationship Type="http://schemas.openxmlformats.org/officeDocument/2006/relationships/slide" Target="/ppt/slides/slide7.xml" Id="R046117bf266943c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7fb3d4644748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89209e33f4804" /><Relationship Type="http://schemas.openxmlformats.org/officeDocument/2006/relationships/theme" Target="/ppt/slideMasters/theme/theme1.xml" Id="R1c973aa9ac1341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89209e33f48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cf31389a646c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437004da8849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482d588b64c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3a70356fc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12bfa1f27c47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3f4ceefc444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947314321a48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NUNCHI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NUNCHI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256 264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 HENRIK KRISTOFFER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Nunchi AS, Generallunden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924 599 391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NUNCHI AS</a:t>
            </a:r>
          </a:p>
        </p:txBody>
      </p:sp>
    </p:spTree>
  </p:cSld>
  <p:clrMapOvr>
    <a:masterClrMapping xmlns:a="http://schemas.openxmlformats.org/drawingml/2006/main"/>
  </p:clrMapOvr>
</p:sld>
</file>