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966c6651341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b201d6d8f4246"/>
  </p:sldMasterIdLst>
  <p:sldIdLst>
    <p:sldId xmlns:r="http://schemas.openxmlformats.org/officeDocument/2006/relationships" id="256" r:id="R1ee03901709e4a8b"/>
    <p:sldId xmlns:r="http://schemas.openxmlformats.org/officeDocument/2006/relationships" id="257" r:id="R4a6e160e867f44a7"/>
    <p:sldId xmlns:r="http://schemas.openxmlformats.org/officeDocument/2006/relationships" id="258" r:id="R65b672cba261477a"/>
    <p:sldId xmlns:r="http://schemas.openxmlformats.org/officeDocument/2006/relationships" id="259" r:id="R4515bd0f6d6a4d1b"/>
    <p:sldId xmlns:r="http://schemas.openxmlformats.org/officeDocument/2006/relationships" id="260" r:id="Rb79b6056acd84c9c"/>
    <p:sldId xmlns:r="http://schemas.openxmlformats.org/officeDocument/2006/relationships" id="261" r:id="R28ac12e550034677"/>
    <p:sldId xmlns:r="http://schemas.openxmlformats.org/officeDocument/2006/relationships" id="262" r:id="Rbe640d8b747e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b201d6d8f4246" /><Relationship Type="http://schemas.openxmlformats.org/officeDocument/2006/relationships/slide" Target="/ppt/slides/slide1.xml" Id="R1ee03901709e4a8b" /><Relationship Type="http://schemas.openxmlformats.org/officeDocument/2006/relationships/slide" Target="/ppt/slides/slide2.xml" Id="R4a6e160e867f44a7" /><Relationship Type="http://schemas.openxmlformats.org/officeDocument/2006/relationships/slide" Target="/ppt/slides/slide3.xml" Id="R65b672cba261477a" /><Relationship Type="http://schemas.openxmlformats.org/officeDocument/2006/relationships/slide" Target="/ppt/slides/slide4.xml" Id="R4515bd0f6d6a4d1b" /><Relationship Type="http://schemas.openxmlformats.org/officeDocument/2006/relationships/slide" Target="/ppt/slides/slide5.xml" Id="Rb79b6056acd84c9c" /><Relationship Type="http://schemas.openxmlformats.org/officeDocument/2006/relationships/slide" Target="/ppt/slides/slide6.xml" Id="R28ac12e550034677" /><Relationship Type="http://schemas.openxmlformats.org/officeDocument/2006/relationships/slide" Target="/ppt/slides/slide7.xml" Id="Rbe640d8b747e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1603162dd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c1e0552094a31" /><Relationship Type="http://schemas.openxmlformats.org/officeDocument/2006/relationships/theme" Target="/ppt/slideMasters/theme/theme1.xml" Id="R60591d7ada4e46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c1e055209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4d9d50ab6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3a547f080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e54d51ef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b486f46d2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d87e27f61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65538da6d4e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630e94422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SERIGSTAD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6 602 697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54 210 240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55 013 120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SERIGSTAD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SERIGSTAD INVEST AS</a:t>
            </a:r>
          </a:p>
        </p:txBody>
      </p:sp>
    </p:spTree>
  </p:cSld>
  <p:clrMapOvr>
    <a:masterClrMapping xmlns:a="http://schemas.openxmlformats.org/drawingml/2006/main"/>
  </p:clrMapOvr>
</p:sld>
</file>