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455eb733949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50f3e68a1b42bb"/>
  </p:sldMasterIdLst>
  <p:sldIdLst>
    <p:sldId xmlns:r="http://schemas.openxmlformats.org/officeDocument/2006/relationships" id="256" r:id="Rce85635631884e0f"/>
    <p:sldId xmlns:r="http://schemas.openxmlformats.org/officeDocument/2006/relationships" id="257" r:id="Re62764b114844ed6"/>
    <p:sldId xmlns:r="http://schemas.openxmlformats.org/officeDocument/2006/relationships" id="258" r:id="Rc7b627471ba64b40"/>
    <p:sldId xmlns:r="http://schemas.openxmlformats.org/officeDocument/2006/relationships" id="259" r:id="Ra29cb2860b514868"/>
    <p:sldId xmlns:r="http://schemas.openxmlformats.org/officeDocument/2006/relationships" id="260" r:id="R93705655892a435c"/>
    <p:sldId xmlns:r="http://schemas.openxmlformats.org/officeDocument/2006/relationships" id="261" r:id="Radc626781acb4351"/>
    <p:sldId xmlns:r="http://schemas.openxmlformats.org/officeDocument/2006/relationships" id="262" r:id="Rc7dcde4786ca45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0f3e68a1b42bb" /><Relationship Type="http://schemas.openxmlformats.org/officeDocument/2006/relationships/slide" Target="/ppt/slides/slide1.xml" Id="Rce85635631884e0f" /><Relationship Type="http://schemas.openxmlformats.org/officeDocument/2006/relationships/slide" Target="/ppt/slides/slide2.xml" Id="Re62764b114844ed6" /><Relationship Type="http://schemas.openxmlformats.org/officeDocument/2006/relationships/slide" Target="/ppt/slides/slide3.xml" Id="Rc7b627471ba64b40" /><Relationship Type="http://schemas.openxmlformats.org/officeDocument/2006/relationships/slide" Target="/ppt/slides/slide4.xml" Id="Ra29cb2860b514868" /><Relationship Type="http://schemas.openxmlformats.org/officeDocument/2006/relationships/slide" Target="/ppt/slides/slide5.xml" Id="R93705655892a435c" /><Relationship Type="http://schemas.openxmlformats.org/officeDocument/2006/relationships/slide" Target="/ppt/slides/slide6.xml" Id="Radc626781acb4351" /><Relationship Type="http://schemas.openxmlformats.org/officeDocument/2006/relationships/slide" Target="/ppt/slides/slide7.xml" Id="Rc7dcde4786ca45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0f406b2754f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4d50e2ae44d55" /><Relationship Type="http://schemas.openxmlformats.org/officeDocument/2006/relationships/theme" Target="/ppt/slideMasters/theme/theme1.xml" Id="R875550fea0464e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a4d50e2ae44d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47773cd5840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f914b520643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4a8e56ae84f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f5623197f4d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e0ff3181941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4cc66498e4f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ea72d7fd944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KANTARELL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KANTARELL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10 464 184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14 513 982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LANDSNES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Landsnes, H0801, Sverdrups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924 685 840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