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bada180c846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48218b4768498b"/>
  </p:sldMasterIdLst>
  <p:sldIdLst>
    <p:sldId xmlns:r="http://schemas.openxmlformats.org/officeDocument/2006/relationships" id="256" r:id="R020301210d974d7f"/>
    <p:sldId xmlns:r="http://schemas.openxmlformats.org/officeDocument/2006/relationships" id="257" r:id="Rd7b3cf8fc7e54a5c"/>
    <p:sldId xmlns:r="http://schemas.openxmlformats.org/officeDocument/2006/relationships" id="258" r:id="R8fa1614c2fae473f"/>
    <p:sldId xmlns:r="http://schemas.openxmlformats.org/officeDocument/2006/relationships" id="259" r:id="Re4a39734830c4989"/>
    <p:sldId xmlns:r="http://schemas.openxmlformats.org/officeDocument/2006/relationships" id="260" r:id="Re6692c8649e34044"/>
    <p:sldId xmlns:r="http://schemas.openxmlformats.org/officeDocument/2006/relationships" id="261" r:id="R4058910667c341ad"/>
    <p:sldId xmlns:r="http://schemas.openxmlformats.org/officeDocument/2006/relationships" id="262" r:id="Rb2d15b3ec8ea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8218b4768498b" /><Relationship Type="http://schemas.openxmlformats.org/officeDocument/2006/relationships/slide" Target="/ppt/slides/slide1.xml" Id="R020301210d974d7f" /><Relationship Type="http://schemas.openxmlformats.org/officeDocument/2006/relationships/slide" Target="/ppt/slides/slide2.xml" Id="Rd7b3cf8fc7e54a5c" /><Relationship Type="http://schemas.openxmlformats.org/officeDocument/2006/relationships/slide" Target="/ppt/slides/slide3.xml" Id="R8fa1614c2fae473f" /><Relationship Type="http://schemas.openxmlformats.org/officeDocument/2006/relationships/slide" Target="/ppt/slides/slide4.xml" Id="Re4a39734830c4989" /><Relationship Type="http://schemas.openxmlformats.org/officeDocument/2006/relationships/slide" Target="/ppt/slides/slide5.xml" Id="Re6692c8649e34044" /><Relationship Type="http://schemas.openxmlformats.org/officeDocument/2006/relationships/slide" Target="/ppt/slides/slide6.xml" Id="R4058910667c341ad" /><Relationship Type="http://schemas.openxmlformats.org/officeDocument/2006/relationships/slide" Target="/ppt/slides/slide7.xml" Id="Rb2d15b3ec8ea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f364e7bdb4e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d482f2c794719" /><Relationship Type="http://schemas.openxmlformats.org/officeDocument/2006/relationships/theme" Target="/ppt/slideMasters/theme/theme1.xml" Id="Rc7bccaee3a55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d482f2c79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ddaff01e44c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e939d085949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e14d65077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1f55cf96e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486b39ae74e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6866e357b40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2651f3cfb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TAARLAND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Lensmannsveien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924 686 847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