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b8e1c204c46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4878de5324369"/>
  </p:sldMasterIdLst>
  <p:sldIdLst>
    <p:sldId xmlns:r="http://schemas.openxmlformats.org/officeDocument/2006/relationships" id="256" r:id="Re8cb272cb2ca4e67"/>
    <p:sldId xmlns:r="http://schemas.openxmlformats.org/officeDocument/2006/relationships" id="257" r:id="Reb90cee8abc84c9d"/>
    <p:sldId xmlns:r="http://schemas.openxmlformats.org/officeDocument/2006/relationships" id="258" r:id="R1db3ef490c0f4ea5"/>
    <p:sldId xmlns:r="http://schemas.openxmlformats.org/officeDocument/2006/relationships" id="259" r:id="R2991dd58632c4d8a"/>
    <p:sldId xmlns:r="http://schemas.openxmlformats.org/officeDocument/2006/relationships" id="260" r:id="R897a64d35168411a"/>
    <p:sldId xmlns:r="http://schemas.openxmlformats.org/officeDocument/2006/relationships" id="261" r:id="Rc333180bc6104026"/>
    <p:sldId xmlns:r="http://schemas.openxmlformats.org/officeDocument/2006/relationships" id="262" r:id="R65a9e740e575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4878de5324369" /><Relationship Type="http://schemas.openxmlformats.org/officeDocument/2006/relationships/slide" Target="/ppt/slides/slide1.xml" Id="Re8cb272cb2ca4e67" /><Relationship Type="http://schemas.openxmlformats.org/officeDocument/2006/relationships/slide" Target="/ppt/slides/slide2.xml" Id="Reb90cee8abc84c9d" /><Relationship Type="http://schemas.openxmlformats.org/officeDocument/2006/relationships/slide" Target="/ppt/slides/slide3.xml" Id="R1db3ef490c0f4ea5" /><Relationship Type="http://schemas.openxmlformats.org/officeDocument/2006/relationships/slide" Target="/ppt/slides/slide4.xml" Id="R2991dd58632c4d8a" /><Relationship Type="http://schemas.openxmlformats.org/officeDocument/2006/relationships/slide" Target="/ppt/slides/slide5.xml" Id="R897a64d35168411a" /><Relationship Type="http://schemas.openxmlformats.org/officeDocument/2006/relationships/slide" Target="/ppt/slides/slide6.xml" Id="Rc333180bc6104026" /><Relationship Type="http://schemas.openxmlformats.org/officeDocument/2006/relationships/slide" Target="/ppt/slides/slide7.xml" Id="R65a9e740e575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680a11c2a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7c542aac4409" /><Relationship Type="http://schemas.openxmlformats.org/officeDocument/2006/relationships/theme" Target="/ppt/slideMasters/theme/theme1.xml" Id="R175597b87137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17c542aac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e16238366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d0f6aa7d9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154837393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7e414c9ea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deb6b440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5d024697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71257ac86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 MANAGEMENT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2 387 377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