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437d4ef99a49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519d8cf5a948ff"/>
  </p:sldMasterIdLst>
  <p:sldIdLst>
    <p:sldId xmlns:r="http://schemas.openxmlformats.org/officeDocument/2006/relationships" id="256" r:id="Ra6b4fd294a2f4953"/>
    <p:sldId xmlns:r="http://schemas.openxmlformats.org/officeDocument/2006/relationships" id="257" r:id="Ra9e6de3d0f0b4e27"/>
    <p:sldId xmlns:r="http://schemas.openxmlformats.org/officeDocument/2006/relationships" id="258" r:id="Rf0abe3014c7444e6"/>
    <p:sldId xmlns:r="http://schemas.openxmlformats.org/officeDocument/2006/relationships" id="259" r:id="Rcf04d7616ca949a0"/>
    <p:sldId xmlns:r="http://schemas.openxmlformats.org/officeDocument/2006/relationships" id="260" r:id="R598d5cc426174894"/>
    <p:sldId xmlns:r="http://schemas.openxmlformats.org/officeDocument/2006/relationships" id="261" r:id="R339ea55b85f544d0"/>
    <p:sldId xmlns:r="http://schemas.openxmlformats.org/officeDocument/2006/relationships" id="262" r:id="R90eeeddad89e4b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19d8cf5a948ff" /><Relationship Type="http://schemas.openxmlformats.org/officeDocument/2006/relationships/slide" Target="/ppt/slides/slide1.xml" Id="Ra6b4fd294a2f4953" /><Relationship Type="http://schemas.openxmlformats.org/officeDocument/2006/relationships/slide" Target="/ppt/slides/slide2.xml" Id="Ra9e6de3d0f0b4e27" /><Relationship Type="http://schemas.openxmlformats.org/officeDocument/2006/relationships/slide" Target="/ppt/slides/slide3.xml" Id="Rf0abe3014c7444e6" /><Relationship Type="http://schemas.openxmlformats.org/officeDocument/2006/relationships/slide" Target="/ppt/slides/slide4.xml" Id="Rcf04d7616ca949a0" /><Relationship Type="http://schemas.openxmlformats.org/officeDocument/2006/relationships/slide" Target="/ppt/slides/slide5.xml" Id="R598d5cc426174894" /><Relationship Type="http://schemas.openxmlformats.org/officeDocument/2006/relationships/slide" Target="/ppt/slides/slide6.xml" Id="R339ea55b85f544d0" /><Relationship Type="http://schemas.openxmlformats.org/officeDocument/2006/relationships/slide" Target="/ppt/slides/slide7.xml" Id="R90eeeddad89e4b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d4c55e67e41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42c97a3374176" /><Relationship Type="http://schemas.openxmlformats.org/officeDocument/2006/relationships/theme" Target="/ppt/slideMasters/theme/theme1.xml" Id="R3fc5a9e3542e4d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442c97a33741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daef9a9d849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0b24aa3bc42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49e4469704c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d74db19684d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fe5856b3342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f826fb40946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b2c74208e41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EIDESVIK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INVEST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−5 962 131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12 437 216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384 438 349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399 940 555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signe.lund.jansen@eidesvikinvest.no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924 696 850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