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45da0b750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1085b09bd45c1"/>
  </p:sldMasterIdLst>
  <p:sldIdLst>
    <p:sldId xmlns:r="http://schemas.openxmlformats.org/officeDocument/2006/relationships" id="256" r:id="R6b151b18e2a94c95"/>
    <p:sldId xmlns:r="http://schemas.openxmlformats.org/officeDocument/2006/relationships" id="257" r:id="Rd246b33639c44373"/>
    <p:sldId xmlns:r="http://schemas.openxmlformats.org/officeDocument/2006/relationships" id="258" r:id="Re0757d185f7a4d0d"/>
    <p:sldId xmlns:r="http://schemas.openxmlformats.org/officeDocument/2006/relationships" id="259" r:id="Rf486ad90d8d1413e"/>
    <p:sldId xmlns:r="http://schemas.openxmlformats.org/officeDocument/2006/relationships" id="260" r:id="Rae361e925ba14461"/>
    <p:sldId xmlns:r="http://schemas.openxmlformats.org/officeDocument/2006/relationships" id="261" r:id="R9bf2709e06df4922"/>
    <p:sldId xmlns:r="http://schemas.openxmlformats.org/officeDocument/2006/relationships" id="262" r:id="Ra0fd61cf8d34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1085b09bd45c1" /><Relationship Type="http://schemas.openxmlformats.org/officeDocument/2006/relationships/slide" Target="/ppt/slides/slide1.xml" Id="R6b151b18e2a94c95" /><Relationship Type="http://schemas.openxmlformats.org/officeDocument/2006/relationships/slide" Target="/ppt/slides/slide2.xml" Id="Rd246b33639c44373" /><Relationship Type="http://schemas.openxmlformats.org/officeDocument/2006/relationships/slide" Target="/ppt/slides/slide3.xml" Id="Re0757d185f7a4d0d" /><Relationship Type="http://schemas.openxmlformats.org/officeDocument/2006/relationships/slide" Target="/ppt/slides/slide4.xml" Id="Rf486ad90d8d1413e" /><Relationship Type="http://schemas.openxmlformats.org/officeDocument/2006/relationships/slide" Target="/ppt/slides/slide5.xml" Id="Rae361e925ba14461" /><Relationship Type="http://schemas.openxmlformats.org/officeDocument/2006/relationships/slide" Target="/ppt/slides/slide6.xml" Id="R9bf2709e06df4922" /><Relationship Type="http://schemas.openxmlformats.org/officeDocument/2006/relationships/slide" Target="/ppt/slides/slide7.xml" Id="Ra0fd61cf8d34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00094fbc2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09597928e4c3b" /><Relationship Type="http://schemas.openxmlformats.org/officeDocument/2006/relationships/theme" Target="/ppt/slideMasters/theme/theme1.xml" Id="Rf99720afc191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09597928e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6f004b3e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8bbec1a8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e0f304a58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b654a5332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451dd9f2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42cb68c2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2d52cf55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NORDSTAD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