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cdb70c291a42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b62f5bc0f844bf"/>
  </p:sldMasterIdLst>
  <p:sldIdLst>
    <p:sldId xmlns:r="http://schemas.openxmlformats.org/officeDocument/2006/relationships" id="256" r:id="Rd36b4a00cf3246d1"/>
    <p:sldId xmlns:r="http://schemas.openxmlformats.org/officeDocument/2006/relationships" id="257" r:id="Rd97a2c6a9c484046"/>
    <p:sldId xmlns:r="http://schemas.openxmlformats.org/officeDocument/2006/relationships" id="258" r:id="R8f5f5b0039d64cb6"/>
    <p:sldId xmlns:r="http://schemas.openxmlformats.org/officeDocument/2006/relationships" id="259" r:id="R81d108117e9748e8"/>
    <p:sldId xmlns:r="http://schemas.openxmlformats.org/officeDocument/2006/relationships" id="260" r:id="R4c3e37eb4997496e"/>
    <p:sldId xmlns:r="http://schemas.openxmlformats.org/officeDocument/2006/relationships" id="261" r:id="R81a9d1d330d44f31"/>
    <p:sldId xmlns:r="http://schemas.openxmlformats.org/officeDocument/2006/relationships" id="262" r:id="Rb40218febde540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b62f5bc0f844bf" /><Relationship Type="http://schemas.openxmlformats.org/officeDocument/2006/relationships/slide" Target="/ppt/slides/slide1.xml" Id="Rd36b4a00cf3246d1" /><Relationship Type="http://schemas.openxmlformats.org/officeDocument/2006/relationships/slide" Target="/ppt/slides/slide2.xml" Id="Rd97a2c6a9c484046" /><Relationship Type="http://schemas.openxmlformats.org/officeDocument/2006/relationships/slide" Target="/ppt/slides/slide3.xml" Id="R8f5f5b0039d64cb6" /><Relationship Type="http://schemas.openxmlformats.org/officeDocument/2006/relationships/slide" Target="/ppt/slides/slide4.xml" Id="R81d108117e9748e8" /><Relationship Type="http://schemas.openxmlformats.org/officeDocument/2006/relationships/slide" Target="/ppt/slides/slide5.xml" Id="R4c3e37eb4997496e" /><Relationship Type="http://schemas.openxmlformats.org/officeDocument/2006/relationships/slide" Target="/ppt/slides/slide6.xml" Id="R81a9d1d330d44f31" /><Relationship Type="http://schemas.openxmlformats.org/officeDocument/2006/relationships/slide" Target="/ppt/slides/slide7.xml" Id="Rb40218febde540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e7bd7615344a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5a9f398f74c07" /><Relationship Type="http://schemas.openxmlformats.org/officeDocument/2006/relationships/theme" Target="/ppt/slideMasters/theme/theme1.xml" Id="Rda18bf3a6e65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65a9f398f74c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a20f15f743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bd48608504b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d35f5b55c4b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a80dd3a504d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cc1458ba144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b28ebace641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eb2cc121549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135 271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−143 135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88 786 377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89 858 602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TORGERSEN OLE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924 790 997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O.T HOLDING AS</a:t>
            </a:r>
          </a:p>
        </p:txBody>
      </p:sp>
    </p:spTree>
  </p:cSld>
  <p:clrMapOvr>
    <a:masterClrMapping xmlns:a="http://schemas.openxmlformats.org/drawingml/2006/main"/>
  </p:clrMapOvr>
</p:sld>
</file>