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a131ff867f4d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a3874c9c0a4caa"/>
  </p:sldMasterIdLst>
  <p:sldIdLst>
    <p:sldId xmlns:r="http://schemas.openxmlformats.org/officeDocument/2006/relationships" id="256" r:id="R86bf97dfd1e04ba4"/>
    <p:sldId xmlns:r="http://schemas.openxmlformats.org/officeDocument/2006/relationships" id="257" r:id="Rd75804b6a0fe4f58"/>
    <p:sldId xmlns:r="http://schemas.openxmlformats.org/officeDocument/2006/relationships" id="258" r:id="Rca10a8a66ed64725"/>
    <p:sldId xmlns:r="http://schemas.openxmlformats.org/officeDocument/2006/relationships" id="259" r:id="R3d47f28baa6d4da5"/>
    <p:sldId xmlns:r="http://schemas.openxmlformats.org/officeDocument/2006/relationships" id="260" r:id="R2900e5e32d924662"/>
    <p:sldId xmlns:r="http://schemas.openxmlformats.org/officeDocument/2006/relationships" id="261" r:id="R9a01b929f16c4f63"/>
    <p:sldId xmlns:r="http://schemas.openxmlformats.org/officeDocument/2006/relationships" id="262" r:id="R8fcedc1228e544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a3874c9c0a4caa" /><Relationship Type="http://schemas.openxmlformats.org/officeDocument/2006/relationships/slide" Target="/ppt/slides/slide1.xml" Id="R86bf97dfd1e04ba4" /><Relationship Type="http://schemas.openxmlformats.org/officeDocument/2006/relationships/slide" Target="/ppt/slides/slide2.xml" Id="Rd75804b6a0fe4f58" /><Relationship Type="http://schemas.openxmlformats.org/officeDocument/2006/relationships/slide" Target="/ppt/slides/slide3.xml" Id="Rca10a8a66ed64725" /><Relationship Type="http://schemas.openxmlformats.org/officeDocument/2006/relationships/slide" Target="/ppt/slides/slide4.xml" Id="R3d47f28baa6d4da5" /><Relationship Type="http://schemas.openxmlformats.org/officeDocument/2006/relationships/slide" Target="/ppt/slides/slide5.xml" Id="R2900e5e32d924662" /><Relationship Type="http://schemas.openxmlformats.org/officeDocument/2006/relationships/slide" Target="/ppt/slides/slide6.xml" Id="R9a01b929f16c4f63" /><Relationship Type="http://schemas.openxmlformats.org/officeDocument/2006/relationships/slide" Target="/ppt/slides/slide7.xml" Id="R8fcedc1228e544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f802f8c9da44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aace7ddf1c4d99" /><Relationship Type="http://schemas.openxmlformats.org/officeDocument/2006/relationships/theme" Target="/ppt/slideMasters/theme/theme1.xml" Id="Ra5427850975345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aace7ddf1c4d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8821e910b43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da21066ceb44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ad22fd132f4d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96db102f7b41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a6b8f683924a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05584742ec45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2fbbd96aa44f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MODESTY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MODESTY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MODESTY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MODESTY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MODESTY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MODESTY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−273 230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2 672 363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49 905 661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49 952 551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MODESTY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FOYN BENT MATHIAS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MODESTY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Bent Foyn, Gulleråsveien 22B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924 896 639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MODESTY HOLDING AS</a:t>
            </a:r>
          </a:p>
        </p:txBody>
      </p:sp>
    </p:spTree>
  </p:cSld>
  <p:clrMapOvr>
    <a:masterClrMapping xmlns:a="http://schemas.openxmlformats.org/drawingml/2006/main"/>
  </p:clrMapOvr>
</p:sld>
</file>