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4f1a5961f8b446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c7520d90cc04c32"/>
  </p:sldMasterIdLst>
  <p:sldIdLst>
    <p:sldId xmlns:r="http://schemas.openxmlformats.org/officeDocument/2006/relationships" id="256" r:id="Rf4f25acba05e4ee3"/>
    <p:sldId xmlns:r="http://schemas.openxmlformats.org/officeDocument/2006/relationships" id="257" r:id="R8483c76b7cd14f23"/>
    <p:sldId xmlns:r="http://schemas.openxmlformats.org/officeDocument/2006/relationships" id="258" r:id="R4d25d12f76324b65"/>
    <p:sldId xmlns:r="http://schemas.openxmlformats.org/officeDocument/2006/relationships" id="259" r:id="R650435b8c8cd42f7"/>
    <p:sldId xmlns:r="http://schemas.openxmlformats.org/officeDocument/2006/relationships" id="260" r:id="Raeffa0da155f45ca"/>
    <p:sldId xmlns:r="http://schemas.openxmlformats.org/officeDocument/2006/relationships" id="261" r:id="R6068990d6a104c92"/>
    <p:sldId xmlns:r="http://schemas.openxmlformats.org/officeDocument/2006/relationships" id="262" r:id="Rc579683919fa4ab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7520d90cc04c32" /><Relationship Type="http://schemas.openxmlformats.org/officeDocument/2006/relationships/slide" Target="/ppt/slides/slide1.xml" Id="Rf4f25acba05e4ee3" /><Relationship Type="http://schemas.openxmlformats.org/officeDocument/2006/relationships/slide" Target="/ppt/slides/slide2.xml" Id="R8483c76b7cd14f23" /><Relationship Type="http://schemas.openxmlformats.org/officeDocument/2006/relationships/slide" Target="/ppt/slides/slide3.xml" Id="R4d25d12f76324b65" /><Relationship Type="http://schemas.openxmlformats.org/officeDocument/2006/relationships/slide" Target="/ppt/slides/slide4.xml" Id="R650435b8c8cd42f7" /><Relationship Type="http://schemas.openxmlformats.org/officeDocument/2006/relationships/slide" Target="/ppt/slides/slide5.xml" Id="Raeffa0da155f45ca" /><Relationship Type="http://schemas.openxmlformats.org/officeDocument/2006/relationships/slide" Target="/ppt/slides/slide6.xml" Id="R6068990d6a104c92" /><Relationship Type="http://schemas.openxmlformats.org/officeDocument/2006/relationships/slide" Target="/ppt/slides/slide7.xml" Id="Rc579683919fa4ab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7e537c0e5d488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7516f249a1467f" /><Relationship Type="http://schemas.openxmlformats.org/officeDocument/2006/relationships/theme" Target="/ppt/slideMasters/theme/theme1.xml" Id="Rc3ccde8f8bec4c3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f7516f249a146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7d2703b5064fa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97d4da00854c0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5e3a31c1194f2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4e95c7e166482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1da7abe95d400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8be4dfd89948f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3055acf34249f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NBM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NBM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NBM INVEST AS ble etablert [år] og holder til i Bodø.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NBM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NBM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NBM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2 046 221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2 046 221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NBM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NEBOJSHA MIHAJLOVSKI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NBM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88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8006 Bodø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924 924 403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NBM INVEST AS</a:t>
            </a:r>
          </a:p>
        </p:txBody>
      </p:sp>
    </p:spTree>
  </p:cSld>
  <p:clrMapOvr>
    <a:masterClrMapping xmlns:a="http://schemas.openxmlformats.org/drawingml/2006/main"/>
  </p:clrMapOvr>
</p:sld>
</file>