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808648c83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6127a6b494899"/>
  </p:sldMasterIdLst>
  <p:sldIdLst>
    <p:sldId xmlns:r="http://schemas.openxmlformats.org/officeDocument/2006/relationships" id="256" r:id="R8aac17fe6a734b83"/>
    <p:sldId xmlns:r="http://schemas.openxmlformats.org/officeDocument/2006/relationships" id="257" r:id="Rc0161d1547a54935"/>
    <p:sldId xmlns:r="http://schemas.openxmlformats.org/officeDocument/2006/relationships" id="258" r:id="Rc77b9c3844ad4d79"/>
    <p:sldId xmlns:r="http://schemas.openxmlformats.org/officeDocument/2006/relationships" id="259" r:id="R55b5e3aacf0244bf"/>
    <p:sldId xmlns:r="http://schemas.openxmlformats.org/officeDocument/2006/relationships" id="260" r:id="Ree5daf8e83b84e14"/>
    <p:sldId xmlns:r="http://schemas.openxmlformats.org/officeDocument/2006/relationships" id="261" r:id="Raac7cb7bace740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6127a6b494899" /><Relationship Type="http://schemas.openxmlformats.org/officeDocument/2006/relationships/slide" Target="/ppt/slides/slide1.xml" Id="R8aac17fe6a734b83" /><Relationship Type="http://schemas.openxmlformats.org/officeDocument/2006/relationships/slide" Target="/ppt/slides/slide2.xml" Id="Rc0161d1547a54935" /><Relationship Type="http://schemas.openxmlformats.org/officeDocument/2006/relationships/slide" Target="/ppt/slides/slide3.xml" Id="Rc77b9c3844ad4d79" /><Relationship Type="http://schemas.openxmlformats.org/officeDocument/2006/relationships/slide" Target="/ppt/slides/slide4.xml" Id="R55b5e3aacf0244bf" /><Relationship Type="http://schemas.openxmlformats.org/officeDocument/2006/relationships/slide" Target="/ppt/slides/slide5.xml" Id="Ree5daf8e83b84e14" /><Relationship Type="http://schemas.openxmlformats.org/officeDocument/2006/relationships/slide" Target="/ppt/slides/slide6.xml" Id="Raac7cb7bace740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cddd6697f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a779655e94cb7" /><Relationship Type="http://schemas.openxmlformats.org/officeDocument/2006/relationships/theme" Target="/ppt/slideMasters/theme/theme1.xml" Id="R825d9c30bbf74c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a779655e9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29bc494c3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3f94b44cb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6edf37bf3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598a5f5df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6d48f3b75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f385e13d7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CHIPMUNKS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CHIPMUNKS AS</a:t>
            </a:r>
          </a:p>
        </p:txBody>
      </p:sp>
    </p:spTree>
  </p:cSld>
  <p:clrMapOvr>
    <a:masterClrMapping xmlns:a="http://schemas.openxmlformats.org/drawingml/2006/main"/>
  </p:clrMapOvr>
</p:sld>
</file>