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ae2c2c07e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e97b7542aa479b"/>
  </p:sldMasterIdLst>
  <p:sldIdLst>
    <p:sldId xmlns:r="http://schemas.openxmlformats.org/officeDocument/2006/relationships" id="256" r:id="Rcb5c1326d47c45c8"/>
    <p:sldId xmlns:r="http://schemas.openxmlformats.org/officeDocument/2006/relationships" id="257" r:id="Re48692e5a35d4254"/>
    <p:sldId xmlns:r="http://schemas.openxmlformats.org/officeDocument/2006/relationships" id="258" r:id="R3e3dc8010f174b57"/>
    <p:sldId xmlns:r="http://schemas.openxmlformats.org/officeDocument/2006/relationships" id="259" r:id="R3425d4095d7c44a4"/>
    <p:sldId xmlns:r="http://schemas.openxmlformats.org/officeDocument/2006/relationships" id="260" r:id="R2a0bc55364754380"/>
    <p:sldId xmlns:r="http://schemas.openxmlformats.org/officeDocument/2006/relationships" id="261" r:id="R90e3808568484f97"/>
    <p:sldId xmlns:r="http://schemas.openxmlformats.org/officeDocument/2006/relationships" id="262" r:id="Rbb90e6447bba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97b7542aa479b" /><Relationship Type="http://schemas.openxmlformats.org/officeDocument/2006/relationships/slide" Target="/ppt/slides/slide1.xml" Id="Rcb5c1326d47c45c8" /><Relationship Type="http://schemas.openxmlformats.org/officeDocument/2006/relationships/slide" Target="/ppt/slides/slide2.xml" Id="Re48692e5a35d4254" /><Relationship Type="http://schemas.openxmlformats.org/officeDocument/2006/relationships/slide" Target="/ppt/slides/slide3.xml" Id="R3e3dc8010f174b57" /><Relationship Type="http://schemas.openxmlformats.org/officeDocument/2006/relationships/slide" Target="/ppt/slides/slide4.xml" Id="R3425d4095d7c44a4" /><Relationship Type="http://schemas.openxmlformats.org/officeDocument/2006/relationships/slide" Target="/ppt/slides/slide5.xml" Id="R2a0bc55364754380" /><Relationship Type="http://schemas.openxmlformats.org/officeDocument/2006/relationships/slide" Target="/ppt/slides/slide6.xml" Id="R90e3808568484f97" /><Relationship Type="http://schemas.openxmlformats.org/officeDocument/2006/relationships/slide" Target="/ppt/slides/slide7.xml" Id="Rbb90e6447bba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db93d528c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28c3a60744417" /><Relationship Type="http://schemas.openxmlformats.org/officeDocument/2006/relationships/theme" Target="/ppt/slideMasters/theme/theme1.xml" Id="Re8d96bb53e5d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c28c3a6074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95f03b9e5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73b008c28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4509a578f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081b636d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c9e2ea4c943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14ce1000d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2ce356662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CHIPMUNKS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