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7c8cae65b241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f18cad746e40fe"/>
  </p:sldMasterIdLst>
  <p:sldIdLst>
    <p:sldId xmlns:r="http://schemas.openxmlformats.org/officeDocument/2006/relationships" id="256" r:id="R56af5dc3cc3a4a35"/>
    <p:sldId xmlns:r="http://schemas.openxmlformats.org/officeDocument/2006/relationships" id="257" r:id="R1ef6f43fc4b74316"/>
    <p:sldId xmlns:r="http://schemas.openxmlformats.org/officeDocument/2006/relationships" id="258" r:id="R7e343bc60ff44eec"/>
    <p:sldId xmlns:r="http://schemas.openxmlformats.org/officeDocument/2006/relationships" id="259" r:id="Re069f43175d54a9f"/>
    <p:sldId xmlns:r="http://schemas.openxmlformats.org/officeDocument/2006/relationships" id="260" r:id="Red10766c3e4c46fb"/>
    <p:sldId xmlns:r="http://schemas.openxmlformats.org/officeDocument/2006/relationships" id="261" r:id="Rb65c00e678534fb7"/>
    <p:sldId xmlns:r="http://schemas.openxmlformats.org/officeDocument/2006/relationships" id="262" r:id="Rd1a4ba40406e48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f18cad746e40fe" /><Relationship Type="http://schemas.openxmlformats.org/officeDocument/2006/relationships/slide" Target="/ppt/slides/slide1.xml" Id="R56af5dc3cc3a4a35" /><Relationship Type="http://schemas.openxmlformats.org/officeDocument/2006/relationships/slide" Target="/ppt/slides/slide2.xml" Id="R1ef6f43fc4b74316" /><Relationship Type="http://schemas.openxmlformats.org/officeDocument/2006/relationships/slide" Target="/ppt/slides/slide3.xml" Id="R7e343bc60ff44eec" /><Relationship Type="http://schemas.openxmlformats.org/officeDocument/2006/relationships/slide" Target="/ppt/slides/slide4.xml" Id="Re069f43175d54a9f" /><Relationship Type="http://schemas.openxmlformats.org/officeDocument/2006/relationships/slide" Target="/ppt/slides/slide5.xml" Id="Red10766c3e4c46fb" /><Relationship Type="http://schemas.openxmlformats.org/officeDocument/2006/relationships/slide" Target="/ppt/slides/slide6.xml" Id="Rb65c00e678534fb7" /><Relationship Type="http://schemas.openxmlformats.org/officeDocument/2006/relationships/slide" Target="/ppt/slides/slide7.xml" Id="Rd1a4ba40406e48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8a8aced3c443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ba05a6f534648" /><Relationship Type="http://schemas.openxmlformats.org/officeDocument/2006/relationships/theme" Target="/ppt/slideMasters/theme/theme1.xml" Id="R161eb5580fd449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fba05a6f5346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6d5ffb23b44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2690c870c45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71e7fc4cd4d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50e42b3d648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8238407cd42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823d9ae7b4f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08487c96740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TDCG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TDCG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TDCG AS ble etablert [år] og holder til i Godøya.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TDCG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TDCG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TDCG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2 874 431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2 891 002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TDCG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TONJE DYB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TDCG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Tonje Dyb, Jussmarka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6055 Godøya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924 944 684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TDCG AS</a:t>
            </a:r>
          </a:p>
        </p:txBody>
      </p:sp>
    </p:spTree>
  </p:cSld>
  <p:clrMapOvr>
    <a:masterClrMapping xmlns:a="http://schemas.openxmlformats.org/drawingml/2006/main"/>
  </p:clrMapOvr>
</p:sld>
</file>