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f3dd11852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a6aa95fd14b65"/>
  </p:sldMasterIdLst>
  <p:sldIdLst>
    <p:sldId xmlns:r="http://schemas.openxmlformats.org/officeDocument/2006/relationships" id="256" r:id="R76b4294f598a4790"/>
    <p:sldId xmlns:r="http://schemas.openxmlformats.org/officeDocument/2006/relationships" id="257" r:id="Re2f52ece41e64272"/>
    <p:sldId xmlns:r="http://schemas.openxmlformats.org/officeDocument/2006/relationships" id="258" r:id="Ra2877bbde9ed4ab0"/>
    <p:sldId xmlns:r="http://schemas.openxmlformats.org/officeDocument/2006/relationships" id="259" r:id="R997487e3f4ea4c22"/>
    <p:sldId xmlns:r="http://schemas.openxmlformats.org/officeDocument/2006/relationships" id="260" r:id="R5efc325ec5a24435"/>
    <p:sldId xmlns:r="http://schemas.openxmlformats.org/officeDocument/2006/relationships" id="261" r:id="Rdd6e3a21e23e48d4"/>
    <p:sldId xmlns:r="http://schemas.openxmlformats.org/officeDocument/2006/relationships" id="262" r:id="R8352e7bf7be1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a6aa95fd14b65" /><Relationship Type="http://schemas.openxmlformats.org/officeDocument/2006/relationships/slide" Target="/ppt/slides/slide1.xml" Id="R76b4294f598a4790" /><Relationship Type="http://schemas.openxmlformats.org/officeDocument/2006/relationships/slide" Target="/ppt/slides/slide2.xml" Id="Re2f52ece41e64272" /><Relationship Type="http://schemas.openxmlformats.org/officeDocument/2006/relationships/slide" Target="/ppt/slides/slide3.xml" Id="Ra2877bbde9ed4ab0" /><Relationship Type="http://schemas.openxmlformats.org/officeDocument/2006/relationships/slide" Target="/ppt/slides/slide4.xml" Id="R997487e3f4ea4c22" /><Relationship Type="http://schemas.openxmlformats.org/officeDocument/2006/relationships/slide" Target="/ppt/slides/slide5.xml" Id="R5efc325ec5a24435" /><Relationship Type="http://schemas.openxmlformats.org/officeDocument/2006/relationships/slide" Target="/ppt/slides/slide6.xml" Id="Rdd6e3a21e23e48d4" /><Relationship Type="http://schemas.openxmlformats.org/officeDocument/2006/relationships/slide" Target="/ppt/slides/slide7.xml" Id="R8352e7bf7be1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c9663ddd2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3e09fd8434c0e" /><Relationship Type="http://schemas.openxmlformats.org/officeDocument/2006/relationships/theme" Target="/ppt/slideMasters/theme/theme1.xml" Id="R7f9973ffdd50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e3e09fd8434c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721eb0a1a4c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0fa067a38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7ffb71ac7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3791d8d7b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03d614f454c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fe0ec215643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7297cd99649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WARM AS ble etablert [år] og holder til i Godøya.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2 439 970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RUBEN DYB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Ruben Dyb, Godøyvegen 725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6055 Godøya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924 946 326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WARM AS</a:t>
            </a:r>
          </a:p>
        </p:txBody>
      </p:sp>
    </p:spTree>
  </p:cSld>
  <p:clrMapOvr>
    <a:masterClrMapping xmlns:a="http://schemas.openxmlformats.org/drawingml/2006/main"/>
  </p:clrMapOvr>
</p:sld>
</file>