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e52f27936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acea89509d4e86"/>
  </p:sldMasterIdLst>
  <p:sldIdLst>
    <p:sldId xmlns:r="http://schemas.openxmlformats.org/officeDocument/2006/relationships" id="256" r:id="Rfba5d078781749a5"/>
    <p:sldId xmlns:r="http://schemas.openxmlformats.org/officeDocument/2006/relationships" id="257" r:id="R044799bbe81c434e"/>
    <p:sldId xmlns:r="http://schemas.openxmlformats.org/officeDocument/2006/relationships" id="258" r:id="R549b9b5107bf47f6"/>
    <p:sldId xmlns:r="http://schemas.openxmlformats.org/officeDocument/2006/relationships" id="259" r:id="Ra24bc026afa74997"/>
    <p:sldId xmlns:r="http://schemas.openxmlformats.org/officeDocument/2006/relationships" id="260" r:id="R8737490467b748a6"/>
    <p:sldId xmlns:r="http://schemas.openxmlformats.org/officeDocument/2006/relationships" id="261" r:id="R73c62b767d33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cea89509d4e86" /><Relationship Type="http://schemas.openxmlformats.org/officeDocument/2006/relationships/slide" Target="/ppt/slides/slide1.xml" Id="Rfba5d078781749a5" /><Relationship Type="http://schemas.openxmlformats.org/officeDocument/2006/relationships/slide" Target="/ppt/slides/slide2.xml" Id="R044799bbe81c434e" /><Relationship Type="http://schemas.openxmlformats.org/officeDocument/2006/relationships/slide" Target="/ppt/slides/slide3.xml" Id="R549b9b5107bf47f6" /><Relationship Type="http://schemas.openxmlformats.org/officeDocument/2006/relationships/slide" Target="/ppt/slides/slide4.xml" Id="Ra24bc026afa74997" /><Relationship Type="http://schemas.openxmlformats.org/officeDocument/2006/relationships/slide" Target="/ppt/slides/slide5.xml" Id="R8737490467b748a6" /><Relationship Type="http://schemas.openxmlformats.org/officeDocument/2006/relationships/slide" Target="/ppt/slides/slide6.xml" Id="R73c62b767d33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088403d74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137255d294758" /><Relationship Type="http://schemas.openxmlformats.org/officeDocument/2006/relationships/theme" Target="/ppt/slideMasters/theme/theme1.xml" Id="R9b3315b62f48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137255d2947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8e3e5a5b8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0f6627182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de2b26c26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6f9260fda41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cb2535b15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dadb06b9b4b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MYRA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Allans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924 960 396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MYRA MATSENTER AS</a:t>
            </a:r>
          </a:p>
        </p:txBody>
      </p:sp>
    </p:spTree>
  </p:cSld>
  <p:clrMapOvr>
    <a:masterClrMapping xmlns:a="http://schemas.openxmlformats.org/drawingml/2006/main"/>
  </p:clrMapOvr>
</p:sld>
</file>