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2e892ac38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21eec78044869"/>
  </p:sldMasterIdLst>
  <p:sldIdLst>
    <p:sldId xmlns:r="http://schemas.openxmlformats.org/officeDocument/2006/relationships" id="256" r:id="Rd5f3ce1623c74291"/>
    <p:sldId xmlns:r="http://schemas.openxmlformats.org/officeDocument/2006/relationships" id="257" r:id="Rdc6263e8bc544dec"/>
    <p:sldId xmlns:r="http://schemas.openxmlformats.org/officeDocument/2006/relationships" id="258" r:id="Rf4cb9328931e4997"/>
    <p:sldId xmlns:r="http://schemas.openxmlformats.org/officeDocument/2006/relationships" id="259" r:id="Raa7d7f807b7c48db"/>
    <p:sldId xmlns:r="http://schemas.openxmlformats.org/officeDocument/2006/relationships" id="260" r:id="Rd83c114e7c954fb2"/>
    <p:sldId xmlns:r="http://schemas.openxmlformats.org/officeDocument/2006/relationships" id="261" r:id="R821dfa48539b4baf"/>
    <p:sldId xmlns:r="http://schemas.openxmlformats.org/officeDocument/2006/relationships" id="262" r:id="Rdc71bf61ccc0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21eec78044869" /><Relationship Type="http://schemas.openxmlformats.org/officeDocument/2006/relationships/slide" Target="/ppt/slides/slide1.xml" Id="Rd5f3ce1623c74291" /><Relationship Type="http://schemas.openxmlformats.org/officeDocument/2006/relationships/slide" Target="/ppt/slides/slide2.xml" Id="Rdc6263e8bc544dec" /><Relationship Type="http://schemas.openxmlformats.org/officeDocument/2006/relationships/slide" Target="/ppt/slides/slide3.xml" Id="Rf4cb9328931e4997" /><Relationship Type="http://schemas.openxmlformats.org/officeDocument/2006/relationships/slide" Target="/ppt/slides/slide4.xml" Id="Raa7d7f807b7c48db" /><Relationship Type="http://schemas.openxmlformats.org/officeDocument/2006/relationships/slide" Target="/ppt/slides/slide5.xml" Id="Rd83c114e7c954fb2" /><Relationship Type="http://schemas.openxmlformats.org/officeDocument/2006/relationships/slide" Target="/ppt/slides/slide6.xml" Id="R821dfa48539b4baf" /><Relationship Type="http://schemas.openxmlformats.org/officeDocument/2006/relationships/slide" Target="/ppt/slides/slide7.xml" Id="Rdc71bf61ccc0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0d89c692c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d8ff214cb4483" /><Relationship Type="http://schemas.openxmlformats.org/officeDocument/2006/relationships/theme" Target="/ppt/slideMasters/theme/theme1.xml" Id="Ra06b18de6073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d8ff214cb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6cb36302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e9f1c37b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31b60f80d4b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9dba79664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0f15c513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925569e00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7fb932436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MYRA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42,8 %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924 960 396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