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4ea657981b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aa42da3ba42bd"/>
  </p:sldMasterIdLst>
  <p:sldIdLst>
    <p:sldId xmlns:r="http://schemas.openxmlformats.org/officeDocument/2006/relationships" id="256" r:id="Rc691ed297e2b41ab"/>
    <p:sldId xmlns:r="http://schemas.openxmlformats.org/officeDocument/2006/relationships" id="257" r:id="Re576d15e1f54476d"/>
    <p:sldId xmlns:r="http://schemas.openxmlformats.org/officeDocument/2006/relationships" id="258" r:id="R53c9898dbce34744"/>
    <p:sldId xmlns:r="http://schemas.openxmlformats.org/officeDocument/2006/relationships" id="259" r:id="R4e52abc7f59440d5"/>
    <p:sldId xmlns:r="http://schemas.openxmlformats.org/officeDocument/2006/relationships" id="260" r:id="Rfcad5b1777194ec3"/>
    <p:sldId xmlns:r="http://schemas.openxmlformats.org/officeDocument/2006/relationships" id="261" r:id="R134f0cc617d841e0"/>
    <p:sldId xmlns:r="http://schemas.openxmlformats.org/officeDocument/2006/relationships" id="262" r:id="Rdfbaa525d4bd45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aa42da3ba42bd" /><Relationship Type="http://schemas.openxmlformats.org/officeDocument/2006/relationships/slide" Target="/ppt/slides/slide1.xml" Id="Rc691ed297e2b41ab" /><Relationship Type="http://schemas.openxmlformats.org/officeDocument/2006/relationships/slide" Target="/ppt/slides/slide2.xml" Id="Re576d15e1f54476d" /><Relationship Type="http://schemas.openxmlformats.org/officeDocument/2006/relationships/slide" Target="/ppt/slides/slide3.xml" Id="R53c9898dbce34744" /><Relationship Type="http://schemas.openxmlformats.org/officeDocument/2006/relationships/slide" Target="/ppt/slides/slide4.xml" Id="R4e52abc7f59440d5" /><Relationship Type="http://schemas.openxmlformats.org/officeDocument/2006/relationships/slide" Target="/ppt/slides/slide5.xml" Id="Rfcad5b1777194ec3" /><Relationship Type="http://schemas.openxmlformats.org/officeDocument/2006/relationships/slide" Target="/ppt/slides/slide6.xml" Id="R134f0cc617d841e0" /><Relationship Type="http://schemas.openxmlformats.org/officeDocument/2006/relationships/slide" Target="/ppt/slides/slide7.xml" Id="Rdfbaa525d4bd45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776a0cbec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0c29eaf0c465c" /><Relationship Type="http://schemas.openxmlformats.org/officeDocument/2006/relationships/theme" Target="/ppt/slideMasters/theme/theme1.xml" Id="Rb00b982fce6f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0c29eaf0c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143ac94fa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6b4d7f624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16e748125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cd9693732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3b95f1700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3692a19ba41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99d6cd0a1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JHTS FREMTID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 MOGEFORS SEBEDEUS AB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924 964 065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