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bc943e9b34a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9da0265d84bed"/>
  </p:sldMasterIdLst>
  <p:sldIdLst>
    <p:sldId xmlns:r="http://schemas.openxmlformats.org/officeDocument/2006/relationships" id="256" r:id="R2fba2a7dfce44095"/>
    <p:sldId xmlns:r="http://schemas.openxmlformats.org/officeDocument/2006/relationships" id="257" r:id="Rb17417b3aac94f84"/>
    <p:sldId xmlns:r="http://schemas.openxmlformats.org/officeDocument/2006/relationships" id="258" r:id="R54bf3e7ff87f4a70"/>
    <p:sldId xmlns:r="http://schemas.openxmlformats.org/officeDocument/2006/relationships" id="259" r:id="Raab2960aecd442bd"/>
    <p:sldId xmlns:r="http://schemas.openxmlformats.org/officeDocument/2006/relationships" id="260" r:id="R7e63a9bea8a5470f"/>
    <p:sldId xmlns:r="http://schemas.openxmlformats.org/officeDocument/2006/relationships" id="261" r:id="R12b5b3c7b29b435f"/>
    <p:sldId xmlns:r="http://schemas.openxmlformats.org/officeDocument/2006/relationships" id="262" r:id="R322c4cef0e2d41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9da0265d84bed" /><Relationship Type="http://schemas.openxmlformats.org/officeDocument/2006/relationships/slide" Target="/ppt/slides/slide1.xml" Id="R2fba2a7dfce44095" /><Relationship Type="http://schemas.openxmlformats.org/officeDocument/2006/relationships/slide" Target="/ppt/slides/slide2.xml" Id="Rb17417b3aac94f84" /><Relationship Type="http://schemas.openxmlformats.org/officeDocument/2006/relationships/slide" Target="/ppt/slides/slide3.xml" Id="R54bf3e7ff87f4a70" /><Relationship Type="http://schemas.openxmlformats.org/officeDocument/2006/relationships/slide" Target="/ppt/slides/slide4.xml" Id="Raab2960aecd442bd" /><Relationship Type="http://schemas.openxmlformats.org/officeDocument/2006/relationships/slide" Target="/ppt/slides/slide5.xml" Id="R7e63a9bea8a5470f" /><Relationship Type="http://schemas.openxmlformats.org/officeDocument/2006/relationships/slide" Target="/ppt/slides/slide6.xml" Id="R12b5b3c7b29b435f" /><Relationship Type="http://schemas.openxmlformats.org/officeDocument/2006/relationships/slide" Target="/ppt/slides/slide7.xml" Id="R322c4cef0e2d41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f5293c027c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1396237e34506" /><Relationship Type="http://schemas.openxmlformats.org/officeDocument/2006/relationships/theme" Target="/ppt/slideMasters/theme/theme1.xml" Id="R5f53d89ae41b44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1396237e345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db42456ec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b6624cab1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18586090f4f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5f4c2056145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c45549eb446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a4bff76e343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60c9ef786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