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3ab135062042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7c9d5694584b9c"/>
  </p:sldMasterIdLst>
  <p:sldIdLst>
    <p:sldId xmlns:r="http://schemas.openxmlformats.org/officeDocument/2006/relationships" id="256" r:id="R9abf9adb423d4e70"/>
    <p:sldId xmlns:r="http://schemas.openxmlformats.org/officeDocument/2006/relationships" id="257" r:id="R03bb2f26155c4865"/>
    <p:sldId xmlns:r="http://schemas.openxmlformats.org/officeDocument/2006/relationships" id="258" r:id="R0c8db76cf9f64faa"/>
    <p:sldId xmlns:r="http://schemas.openxmlformats.org/officeDocument/2006/relationships" id="259" r:id="R1c6fa4dfc5c843fc"/>
    <p:sldId xmlns:r="http://schemas.openxmlformats.org/officeDocument/2006/relationships" id="260" r:id="R1dcd976dbdaa4825"/>
    <p:sldId xmlns:r="http://schemas.openxmlformats.org/officeDocument/2006/relationships" id="261" r:id="Re3e7f5cf288741b3"/>
    <p:sldId xmlns:r="http://schemas.openxmlformats.org/officeDocument/2006/relationships" id="262" r:id="R895ebfa4a4b943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7c9d5694584b9c" /><Relationship Type="http://schemas.openxmlformats.org/officeDocument/2006/relationships/slide" Target="/ppt/slides/slide1.xml" Id="R9abf9adb423d4e70" /><Relationship Type="http://schemas.openxmlformats.org/officeDocument/2006/relationships/slide" Target="/ppt/slides/slide2.xml" Id="R03bb2f26155c4865" /><Relationship Type="http://schemas.openxmlformats.org/officeDocument/2006/relationships/slide" Target="/ppt/slides/slide3.xml" Id="R0c8db76cf9f64faa" /><Relationship Type="http://schemas.openxmlformats.org/officeDocument/2006/relationships/slide" Target="/ppt/slides/slide4.xml" Id="R1c6fa4dfc5c843fc" /><Relationship Type="http://schemas.openxmlformats.org/officeDocument/2006/relationships/slide" Target="/ppt/slides/slide5.xml" Id="R1dcd976dbdaa4825" /><Relationship Type="http://schemas.openxmlformats.org/officeDocument/2006/relationships/slide" Target="/ppt/slides/slide6.xml" Id="Re3e7f5cf288741b3" /><Relationship Type="http://schemas.openxmlformats.org/officeDocument/2006/relationships/slide" Target="/ppt/slides/slide7.xml" Id="R895ebfa4a4b943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6b9ce2b4b24f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1a4036a467436d" /><Relationship Type="http://schemas.openxmlformats.org/officeDocument/2006/relationships/theme" Target="/ppt/slideMasters/theme/theme1.xml" Id="Rcc3ac67f0faf44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1a4036a46743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03f9481c04f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ba26493434b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7f055436424b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c18a5572a146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7a871a82fb49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0522ff31bb47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7bb52b06641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AUGGA 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AUGGA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AUGGA UTVIKLING AS ble etablert [år] og holder til i Østre Gausdal.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AUGGA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AUGGA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AUGGA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2 387 695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2 692 645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5 842 035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AUGGA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BRÆNDEN JO ARE AAMODT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AUGGA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Slettavegen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2651 Østre Gausdal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925 051 330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AUGGA UTVIKLING AS</a:t>
            </a:r>
          </a:p>
        </p:txBody>
      </p:sp>
    </p:spTree>
  </p:cSld>
  <p:clrMapOvr>
    <a:masterClrMapping xmlns:a="http://schemas.openxmlformats.org/drawingml/2006/main"/>
  </p:clrMapOvr>
</p:sld>
</file>