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79a19b55b94c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3a78484bfb4513"/>
  </p:sldMasterIdLst>
  <p:sldIdLst>
    <p:sldId xmlns:r="http://schemas.openxmlformats.org/officeDocument/2006/relationships" id="256" r:id="R95dac7fa519a4123"/>
    <p:sldId xmlns:r="http://schemas.openxmlformats.org/officeDocument/2006/relationships" id="257" r:id="R8f442c3d27004fec"/>
    <p:sldId xmlns:r="http://schemas.openxmlformats.org/officeDocument/2006/relationships" id="258" r:id="R099579e0838c4f25"/>
    <p:sldId xmlns:r="http://schemas.openxmlformats.org/officeDocument/2006/relationships" id="259" r:id="R19af51a557bc49aa"/>
    <p:sldId xmlns:r="http://schemas.openxmlformats.org/officeDocument/2006/relationships" id="260" r:id="R6b39fe50413c4fc0"/>
    <p:sldId xmlns:r="http://schemas.openxmlformats.org/officeDocument/2006/relationships" id="261" r:id="Rb17f6fe7071e4e38"/>
    <p:sldId xmlns:r="http://schemas.openxmlformats.org/officeDocument/2006/relationships" id="262" r:id="R2795b2a3784548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3a78484bfb4513" /><Relationship Type="http://schemas.openxmlformats.org/officeDocument/2006/relationships/slide" Target="/ppt/slides/slide1.xml" Id="R95dac7fa519a4123" /><Relationship Type="http://schemas.openxmlformats.org/officeDocument/2006/relationships/slide" Target="/ppt/slides/slide2.xml" Id="R8f442c3d27004fec" /><Relationship Type="http://schemas.openxmlformats.org/officeDocument/2006/relationships/slide" Target="/ppt/slides/slide3.xml" Id="R099579e0838c4f25" /><Relationship Type="http://schemas.openxmlformats.org/officeDocument/2006/relationships/slide" Target="/ppt/slides/slide4.xml" Id="R19af51a557bc49aa" /><Relationship Type="http://schemas.openxmlformats.org/officeDocument/2006/relationships/slide" Target="/ppt/slides/slide5.xml" Id="R6b39fe50413c4fc0" /><Relationship Type="http://schemas.openxmlformats.org/officeDocument/2006/relationships/slide" Target="/ppt/slides/slide6.xml" Id="Rb17f6fe7071e4e38" /><Relationship Type="http://schemas.openxmlformats.org/officeDocument/2006/relationships/slide" Target="/ppt/slides/slide7.xml" Id="R2795b2a3784548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866096a91a48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1bb68596a4325" /><Relationship Type="http://schemas.openxmlformats.org/officeDocument/2006/relationships/theme" Target="/ppt/slideMasters/theme/theme1.xml" Id="Rf3bb49b0ed0e4f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21bb68596a43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4106d48444c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3be6c8dfc44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d2088435f42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6e87c3c0b41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cc99ae97a46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5c2c455354f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49b78afdc46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AUTOEXEC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AUTOEXEC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RYNNING MORK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Ødegårds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925 093 173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