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1fdaf7c1b5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47a3ee4274639"/>
  </p:sldMasterIdLst>
  <p:sldIdLst>
    <p:sldId xmlns:r="http://schemas.openxmlformats.org/officeDocument/2006/relationships" id="256" r:id="R8b82f16d922b4851"/>
    <p:sldId xmlns:r="http://schemas.openxmlformats.org/officeDocument/2006/relationships" id="257" r:id="R5323692d035c461e"/>
    <p:sldId xmlns:r="http://schemas.openxmlformats.org/officeDocument/2006/relationships" id="258" r:id="R394e1484f4ee4979"/>
    <p:sldId xmlns:r="http://schemas.openxmlformats.org/officeDocument/2006/relationships" id="259" r:id="Rd97f43ec07b24724"/>
    <p:sldId xmlns:r="http://schemas.openxmlformats.org/officeDocument/2006/relationships" id="260" r:id="R496afe49059642e4"/>
    <p:sldId xmlns:r="http://schemas.openxmlformats.org/officeDocument/2006/relationships" id="261" r:id="Ra51eae86261648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47a3ee4274639" /><Relationship Type="http://schemas.openxmlformats.org/officeDocument/2006/relationships/slide" Target="/ppt/slides/slide1.xml" Id="R8b82f16d922b4851" /><Relationship Type="http://schemas.openxmlformats.org/officeDocument/2006/relationships/slide" Target="/ppt/slides/slide2.xml" Id="R5323692d035c461e" /><Relationship Type="http://schemas.openxmlformats.org/officeDocument/2006/relationships/slide" Target="/ppt/slides/slide3.xml" Id="R394e1484f4ee4979" /><Relationship Type="http://schemas.openxmlformats.org/officeDocument/2006/relationships/slide" Target="/ppt/slides/slide4.xml" Id="Rd97f43ec07b24724" /><Relationship Type="http://schemas.openxmlformats.org/officeDocument/2006/relationships/slide" Target="/ppt/slides/slide5.xml" Id="R496afe49059642e4" /><Relationship Type="http://schemas.openxmlformats.org/officeDocument/2006/relationships/slide" Target="/ppt/slides/slide6.xml" Id="Ra51eae86261648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24850c5de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e668b4a9643d4" /><Relationship Type="http://schemas.openxmlformats.org/officeDocument/2006/relationships/theme" Target="/ppt/slideMasters/theme/theme1.xml" Id="R17ad6609320249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e668b4a9643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57b338493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2625d0f09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291027b9a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cf8b1a7a9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036525e7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de61ecc0c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