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39652d620a4f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5f06e1086d4992"/>
  </p:sldMasterIdLst>
  <p:sldIdLst>
    <p:sldId xmlns:r="http://schemas.openxmlformats.org/officeDocument/2006/relationships" id="256" r:id="R826f0c1a0d764848"/>
    <p:sldId xmlns:r="http://schemas.openxmlformats.org/officeDocument/2006/relationships" id="257" r:id="Re1e53cb90fad4386"/>
    <p:sldId xmlns:r="http://schemas.openxmlformats.org/officeDocument/2006/relationships" id="258" r:id="R995874b7f9064713"/>
    <p:sldId xmlns:r="http://schemas.openxmlformats.org/officeDocument/2006/relationships" id="259" r:id="R3c31f2f44fe94be6"/>
    <p:sldId xmlns:r="http://schemas.openxmlformats.org/officeDocument/2006/relationships" id="260" r:id="R5c4c213a529745f6"/>
    <p:sldId xmlns:r="http://schemas.openxmlformats.org/officeDocument/2006/relationships" id="261" r:id="R6c5fd9789c0f42cf"/>
    <p:sldId xmlns:r="http://schemas.openxmlformats.org/officeDocument/2006/relationships" id="262" r:id="R17b2d1db715c40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f06e1086d4992" /><Relationship Type="http://schemas.openxmlformats.org/officeDocument/2006/relationships/slide" Target="/ppt/slides/slide1.xml" Id="R826f0c1a0d764848" /><Relationship Type="http://schemas.openxmlformats.org/officeDocument/2006/relationships/slide" Target="/ppt/slides/slide2.xml" Id="Re1e53cb90fad4386" /><Relationship Type="http://schemas.openxmlformats.org/officeDocument/2006/relationships/slide" Target="/ppt/slides/slide3.xml" Id="R995874b7f9064713" /><Relationship Type="http://schemas.openxmlformats.org/officeDocument/2006/relationships/slide" Target="/ppt/slides/slide4.xml" Id="R3c31f2f44fe94be6" /><Relationship Type="http://schemas.openxmlformats.org/officeDocument/2006/relationships/slide" Target="/ppt/slides/slide5.xml" Id="R5c4c213a529745f6" /><Relationship Type="http://schemas.openxmlformats.org/officeDocument/2006/relationships/slide" Target="/ppt/slides/slide6.xml" Id="R6c5fd9789c0f42cf" /><Relationship Type="http://schemas.openxmlformats.org/officeDocument/2006/relationships/slide" Target="/ppt/slides/slide7.xml" Id="R17b2d1db715c40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152c0fa9e42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cea3908f64ec5" /><Relationship Type="http://schemas.openxmlformats.org/officeDocument/2006/relationships/theme" Target="/ppt/slideMasters/theme/theme1.xml" Id="Rb2ae1fe4171848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9cea3908f64e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068e702b34b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1a300c6bc4f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543cde0c248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cc5b1d0f840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5682f6d2749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4b30676f341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775076c2043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