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fc4f927be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02654541b4594"/>
  </p:sldMasterIdLst>
  <p:sldIdLst>
    <p:sldId xmlns:r="http://schemas.openxmlformats.org/officeDocument/2006/relationships" id="256" r:id="R2611e817c8464ae3"/>
    <p:sldId xmlns:r="http://schemas.openxmlformats.org/officeDocument/2006/relationships" id="257" r:id="Rf43d71fdc7484dc0"/>
    <p:sldId xmlns:r="http://schemas.openxmlformats.org/officeDocument/2006/relationships" id="258" r:id="Refcf96a9a2a1400f"/>
    <p:sldId xmlns:r="http://schemas.openxmlformats.org/officeDocument/2006/relationships" id="259" r:id="Re374381cb1624f44"/>
    <p:sldId xmlns:r="http://schemas.openxmlformats.org/officeDocument/2006/relationships" id="260" r:id="Rd8e5e8dfcbb74fdd"/>
    <p:sldId xmlns:r="http://schemas.openxmlformats.org/officeDocument/2006/relationships" id="261" r:id="Racd9c2f8e5c74297"/>
    <p:sldId xmlns:r="http://schemas.openxmlformats.org/officeDocument/2006/relationships" id="262" r:id="Rff8fd06c188a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02654541b4594" /><Relationship Type="http://schemas.openxmlformats.org/officeDocument/2006/relationships/slide" Target="/ppt/slides/slide1.xml" Id="R2611e817c8464ae3" /><Relationship Type="http://schemas.openxmlformats.org/officeDocument/2006/relationships/slide" Target="/ppt/slides/slide2.xml" Id="Rf43d71fdc7484dc0" /><Relationship Type="http://schemas.openxmlformats.org/officeDocument/2006/relationships/slide" Target="/ppt/slides/slide3.xml" Id="Refcf96a9a2a1400f" /><Relationship Type="http://schemas.openxmlformats.org/officeDocument/2006/relationships/slide" Target="/ppt/slides/slide4.xml" Id="Re374381cb1624f44" /><Relationship Type="http://schemas.openxmlformats.org/officeDocument/2006/relationships/slide" Target="/ppt/slides/slide5.xml" Id="Rd8e5e8dfcbb74fdd" /><Relationship Type="http://schemas.openxmlformats.org/officeDocument/2006/relationships/slide" Target="/ppt/slides/slide6.xml" Id="Racd9c2f8e5c74297" /><Relationship Type="http://schemas.openxmlformats.org/officeDocument/2006/relationships/slide" Target="/ppt/slides/slide7.xml" Id="Rff8fd06c188a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77a873bae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d63dda1eb43fd" /><Relationship Type="http://schemas.openxmlformats.org/officeDocument/2006/relationships/theme" Target="/ppt/slideMasters/theme/theme1.xml" Id="Rd0d88298c0b5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d63dda1eb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d10f0416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15ed4b3d6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345f1a707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dbaa911e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78e21be9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e87e1e56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93fe1613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