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9c781587f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db04ebac248e2"/>
  </p:sldMasterIdLst>
  <p:sldIdLst>
    <p:sldId xmlns:r="http://schemas.openxmlformats.org/officeDocument/2006/relationships" id="256" r:id="Rc676b9bd61964e16"/>
    <p:sldId xmlns:r="http://schemas.openxmlformats.org/officeDocument/2006/relationships" id="257" r:id="Rf01f9b3832644f95"/>
    <p:sldId xmlns:r="http://schemas.openxmlformats.org/officeDocument/2006/relationships" id="258" r:id="Rc9dd0c29e1f54a16"/>
    <p:sldId xmlns:r="http://schemas.openxmlformats.org/officeDocument/2006/relationships" id="259" r:id="Rf0e8411969aa477c"/>
    <p:sldId xmlns:r="http://schemas.openxmlformats.org/officeDocument/2006/relationships" id="260" r:id="R5c35d47a9f6f4542"/>
    <p:sldId xmlns:r="http://schemas.openxmlformats.org/officeDocument/2006/relationships" id="261" r:id="Rb277274c78364f0e"/>
    <p:sldId xmlns:r="http://schemas.openxmlformats.org/officeDocument/2006/relationships" id="262" r:id="Ra45b41f7b3a2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db04ebac248e2" /><Relationship Type="http://schemas.openxmlformats.org/officeDocument/2006/relationships/slide" Target="/ppt/slides/slide1.xml" Id="Rc676b9bd61964e16" /><Relationship Type="http://schemas.openxmlformats.org/officeDocument/2006/relationships/slide" Target="/ppt/slides/slide2.xml" Id="Rf01f9b3832644f95" /><Relationship Type="http://schemas.openxmlformats.org/officeDocument/2006/relationships/slide" Target="/ppt/slides/slide3.xml" Id="Rc9dd0c29e1f54a16" /><Relationship Type="http://schemas.openxmlformats.org/officeDocument/2006/relationships/slide" Target="/ppt/slides/slide4.xml" Id="Rf0e8411969aa477c" /><Relationship Type="http://schemas.openxmlformats.org/officeDocument/2006/relationships/slide" Target="/ppt/slides/slide5.xml" Id="R5c35d47a9f6f4542" /><Relationship Type="http://schemas.openxmlformats.org/officeDocument/2006/relationships/slide" Target="/ppt/slides/slide6.xml" Id="Rb277274c78364f0e" /><Relationship Type="http://schemas.openxmlformats.org/officeDocument/2006/relationships/slide" Target="/ppt/slides/slide7.xml" Id="Ra45b41f7b3a2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f9d0e95b3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c65cfa1e3465e" /><Relationship Type="http://schemas.openxmlformats.org/officeDocument/2006/relationships/theme" Target="/ppt/slideMasters/theme/theme1.xml" Id="Rad47b4f9e9ea4a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c65cfa1e3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2c3bb098540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80d370385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f1e67e8f7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b850c20df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499b12e34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a5981c56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61857815f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37 277 899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39 825 848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